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ata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ata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rawing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66965B-1378-483D-A74D-C4A56EB9A83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61C8A301-3265-4472-99C0-E3DD7B06894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Live feed of the camera </a:t>
          </a:r>
          <a:endParaRPr lang="en-US"/>
        </a:p>
      </dgm:t>
    </dgm:pt>
    <dgm:pt modelId="{F08B65D6-3588-40CF-8E39-E07FD3CE6BB1}" type="parTrans" cxnId="{2DA37051-A407-45F7-A97A-CC386E083C62}">
      <dgm:prSet/>
      <dgm:spPr/>
      <dgm:t>
        <a:bodyPr/>
        <a:lstStyle/>
        <a:p>
          <a:endParaRPr lang="en-US"/>
        </a:p>
      </dgm:t>
    </dgm:pt>
    <dgm:pt modelId="{97E4155D-CE78-47EC-8D76-095A0F46B028}" type="sibTrans" cxnId="{2DA37051-A407-45F7-A97A-CC386E083C62}">
      <dgm:prSet/>
      <dgm:spPr/>
      <dgm:t>
        <a:bodyPr/>
        <a:lstStyle/>
        <a:p>
          <a:endParaRPr lang="en-US"/>
        </a:p>
      </dgm:t>
    </dgm:pt>
    <dgm:pt modelId="{95185A6A-E6DD-4065-8184-F3DF09764C8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Detect F</a:t>
          </a:r>
          <a:r>
            <a:rPr lang="fr-BE" baseline="0"/>
            <a:t>aces</a:t>
          </a:r>
          <a:endParaRPr lang="en-US"/>
        </a:p>
      </dgm:t>
    </dgm:pt>
    <dgm:pt modelId="{A23B0615-586F-41DE-8075-447A08F695D4}" type="parTrans" cxnId="{C793B566-4BC2-462F-B13B-761958FE92AB}">
      <dgm:prSet/>
      <dgm:spPr/>
      <dgm:t>
        <a:bodyPr/>
        <a:lstStyle/>
        <a:p>
          <a:endParaRPr lang="en-US"/>
        </a:p>
      </dgm:t>
    </dgm:pt>
    <dgm:pt modelId="{6155B13D-0FB5-4807-A5AF-29239053096E}" type="sibTrans" cxnId="{C793B566-4BC2-462F-B13B-761958FE92AB}">
      <dgm:prSet/>
      <dgm:spPr/>
      <dgm:t>
        <a:bodyPr/>
        <a:lstStyle/>
        <a:p>
          <a:endParaRPr lang="en-US"/>
        </a:p>
      </dgm:t>
    </dgm:pt>
    <dgm:pt modelId="{87262556-06A5-4DF2-AF54-1D0460C5BF99}">
      <dgm:prSet/>
      <dgm:spPr/>
      <dgm:t>
        <a:bodyPr/>
        <a:lstStyle/>
        <a:p>
          <a:pPr>
            <a:lnSpc>
              <a:spcPct val="100000"/>
            </a:lnSpc>
          </a:pPr>
          <a:r>
            <a:rPr lang="fr-BE" baseline="0"/>
            <a:t>Detect Mood</a:t>
          </a:r>
          <a:endParaRPr lang="en-US"/>
        </a:p>
      </dgm:t>
    </dgm:pt>
    <dgm:pt modelId="{16376BFF-AD0D-4E63-8965-56990797BBA0}" type="parTrans" cxnId="{FA26D05A-8B60-421B-B128-95ECFDB107BA}">
      <dgm:prSet/>
      <dgm:spPr/>
      <dgm:t>
        <a:bodyPr/>
        <a:lstStyle/>
        <a:p>
          <a:endParaRPr lang="en-US"/>
        </a:p>
      </dgm:t>
    </dgm:pt>
    <dgm:pt modelId="{A741706B-B83A-492A-A9EF-35EF53D4D39F}" type="sibTrans" cxnId="{FA26D05A-8B60-421B-B128-95ECFDB107BA}">
      <dgm:prSet/>
      <dgm:spPr/>
      <dgm:t>
        <a:bodyPr/>
        <a:lstStyle/>
        <a:p>
          <a:endParaRPr lang="en-US"/>
        </a:p>
      </dgm:t>
    </dgm:pt>
    <dgm:pt modelId="{91A5C23E-F88C-4948-BF1B-A01FBCD6C75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Superpose an emoji</a:t>
          </a:r>
          <a:endParaRPr lang="en-US" dirty="0"/>
        </a:p>
      </dgm:t>
    </dgm:pt>
    <dgm:pt modelId="{57BB330C-8F71-4F8E-A207-C09FF20C2E2B}" type="parTrans" cxnId="{4021517E-B5D5-4166-A129-91B825CE0F14}">
      <dgm:prSet/>
      <dgm:spPr/>
      <dgm:t>
        <a:bodyPr/>
        <a:lstStyle/>
        <a:p>
          <a:endParaRPr lang="en-US"/>
        </a:p>
      </dgm:t>
    </dgm:pt>
    <dgm:pt modelId="{682518CD-4E34-4C4D-AED8-E148DCD3B192}" type="sibTrans" cxnId="{4021517E-B5D5-4166-A129-91B825CE0F14}">
      <dgm:prSet/>
      <dgm:spPr/>
      <dgm:t>
        <a:bodyPr/>
        <a:lstStyle/>
        <a:p>
          <a:endParaRPr lang="en-US"/>
        </a:p>
      </dgm:t>
    </dgm:pt>
    <dgm:pt modelId="{1825AAFE-6C88-4667-A026-7625DFA7CBC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Upgrades</a:t>
          </a:r>
        </a:p>
      </dgm:t>
    </dgm:pt>
    <dgm:pt modelId="{0D550C96-CDBF-4CF7-A15B-C734F98BE43E}" type="parTrans" cxnId="{25D1FD67-46C2-4A52-84EF-DE19F128F933}">
      <dgm:prSet/>
      <dgm:spPr/>
      <dgm:t>
        <a:bodyPr/>
        <a:lstStyle/>
        <a:p>
          <a:endParaRPr lang="fr-BE"/>
        </a:p>
      </dgm:t>
    </dgm:pt>
    <dgm:pt modelId="{EF3D2B92-1AC0-41CC-9D31-E3B8D4A68CEC}" type="sibTrans" cxnId="{25D1FD67-46C2-4A52-84EF-DE19F128F933}">
      <dgm:prSet/>
      <dgm:spPr/>
      <dgm:t>
        <a:bodyPr/>
        <a:lstStyle/>
        <a:p>
          <a:endParaRPr lang="fr-BE"/>
        </a:p>
      </dgm:t>
    </dgm:pt>
    <dgm:pt modelId="{3A84954D-2FCB-40B3-884A-028D89E2EC5B}" type="pres">
      <dgm:prSet presAssocID="{CF66965B-1378-483D-A74D-C4A56EB9A83B}" presName="root" presStyleCnt="0">
        <dgm:presLayoutVars>
          <dgm:dir/>
          <dgm:resizeHandles val="exact"/>
        </dgm:presLayoutVars>
      </dgm:prSet>
      <dgm:spPr/>
    </dgm:pt>
    <dgm:pt modelId="{932F5D34-19F4-428E-9FBA-645FE53A507E}" type="pres">
      <dgm:prSet presAssocID="{61C8A301-3265-4472-99C0-E3DD7B068943}" presName="compNode" presStyleCnt="0"/>
      <dgm:spPr/>
    </dgm:pt>
    <dgm:pt modelId="{9A82378C-6C26-4200-8D54-E5B8558FCD2E}" type="pres">
      <dgm:prSet presAssocID="{61C8A301-3265-4472-99C0-E3DD7B068943}" presName="bgRect" presStyleLbl="bgShp" presStyleIdx="0" presStyleCnt="5"/>
      <dgm:spPr/>
    </dgm:pt>
    <dgm:pt modelId="{FB05F9C3-ED23-4263-9ABC-6C6A426DBE4D}" type="pres">
      <dgm:prSet presAssocID="{61C8A301-3265-4472-99C0-E3DD7B06894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cam"/>
        </a:ext>
      </dgm:extLst>
    </dgm:pt>
    <dgm:pt modelId="{C7C454F5-315B-4F35-BD75-388FF0131FE9}" type="pres">
      <dgm:prSet presAssocID="{61C8A301-3265-4472-99C0-E3DD7B068943}" presName="spaceRect" presStyleCnt="0"/>
      <dgm:spPr/>
    </dgm:pt>
    <dgm:pt modelId="{F03E4427-55AD-4093-95FE-199E9708D065}" type="pres">
      <dgm:prSet presAssocID="{61C8A301-3265-4472-99C0-E3DD7B068943}" presName="parTx" presStyleLbl="revTx" presStyleIdx="0" presStyleCnt="5">
        <dgm:presLayoutVars>
          <dgm:chMax val="0"/>
          <dgm:chPref val="0"/>
        </dgm:presLayoutVars>
      </dgm:prSet>
      <dgm:spPr/>
    </dgm:pt>
    <dgm:pt modelId="{55FC6C5E-B20E-418A-9B34-2DB3E11E0E1B}" type="pres">
      <dgm:prSet presAssocID="{97E4155D-CE78-47EC-8D76-095A0F46B028}" presName="sibTrans" presStyleCnt="0"/>
      <dgm:spPr/>
    </dgm:pt>
    <dgm:pt modelId="{8C376A92-BE08-4FD3-8F10-F4EEA1B023F9}" type="pres">
      <dgm:prSet presAssocID="{95185A6A-E6DD-4065-8184-F3DF09764C86}" presName="compNode" presStyleCnt="0"/>
      <dgm:spPr/>
    </dgm:pt>
    <dgm:pt modelId="{8E960F11-379E-4565-820B-EA949596637A}" type="pres">
      <dgm:prSet presAssocID="{95185A6A-E6DD-4065-8184-F3DF09764C86}" presName="bgRect" presStyleLbl="bgShp" presStyleIdx="1" presStyleCnt="5"/>
      <dgm:spPr/>
    </dgm:pt>
    <dgm:pt modelId="{64DCE9D6-9FE9-48E9-AFD4-A43F38BD1CE6}" type="pres">
      <dgm:prSet presAssocID="{95185A6A-E6DD-4065-8184-F3DF09764C86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3B54BD4C-CC94-4696-94EE-120563BD53F4}" type="pres">
      <dgm:prSet presAssocID="{95185A6A-E6DD-4065-8184-F3DF09764C86}" presName="spaceRect" presStyleCnt="0"/>
      <dgm:spPr/>
    </dgm:pt>
    <dgm:pt modelId="{ED617DD9-DA43-47BC-8A70-5F44F740ACDE}" type="pres">
      <dgm:prSet presAssocID="{95185A6A-E6DD-4065-8184-F3DF09764C86}" presName="parTx" presStyleLbl="revTx" presStyleIdx="1" presStyleCnt="5">
        <dgm:presLayoutVars>
          <dgm:chMax val="0"/>
          <dgm:chPref val="0"/>
        </dgm:presLayoutVars>
      </dgm:prSet>
      <dgm:spPr/>
    </dgm:pt>
    <dgm:pt modelId="{0F639799-3BE1-45EC-852C-9143EFEA5926}" type="pres">
      <dgm:prSet presAssocID="{6155B13D-0FB5-4807-A5AF-29239053096E}" presName="sibTrans" presStyleCnt="0"/>
      <dgm:spPr/>
    </dgm:pt>
    <dgm:pt modelId="{91856912-B190-4EF6-80EC-2F2BA54859B5}" type="pres">
      <dgm:prSet presAssocID="{87262556-06A5-4DF2-AF54-1D0460C5BF99}" presName="compNode" presStyleCnt="0"/>
      <dgm:spPr/>
    </dgm:pt>
    <dgm:pt modelId="{61826BE5-E129-4E60-B20A-7F50200B9257}" type="pres">
      <dgm:prSet presAssocID="{87262556-06A5-4DF2-AF54-1D0460C5BF99}" presName="bgRect" presStyleLbl="bgShp" presStyleIdx="2" presStyleCnt="5"/>
      <dgm:spPr/>
    </dgm:pt>
    <dgm:pt modelId="{D664F2BA-3F8D-466D-8F60-DF0A39896E36}" type="pres">
      <dgm:prSet presAssocID="{87262556-06A5-4DF2-AF54-1D0460C5BF99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39EA80CB-A805-4B3D-A77B-E95C4FAD3BD5}" type="pres">
      <dgm:prSet presAssocID="{87262556-06A5-4DF2-AF54-1D0460C5BF99}" presName="spaceRect" presStyleCnt="0"/>
      <dgm:spPr/>
    </dgm:pt>
    <dgm:pt modelId="{F51ABA20-CED3-4A1C-840B-00F5C9B1274A}" type="pres">
      <dgm:prSet presAssocID="{87262556-06A5-4DF2-AF54-1D0460C5BF99}" presName="parTx" presStyleLbl="revTx" presStyleIdx="2" presStyleCnt="5">
        <dgm:presLayoutVars>
          <dgm:chMax val="0"/>
          <dgm:chPref val="0"/>
        </dgm:presLayoutVars>
      </dgm:prSet>
      <dgm:spPr/>
    </dgm:pt>
    <dgm:pt modelId="{6DD18452-142B-4B10-A9FA-02E450A5A0D1}" type="pres">
      <dgm:prSet presAssocID="{A741706B-B83A-492A-A9EF-35EF53D4D39F}" presName="sibTrans" presStyleCnt="0"/>
      <dgm:spPr/>
    </dgm:pt>
    <dgm:pt modelId="{A3ABF446-DA78-4E7F-B17B-C23E77A516DF}" type="pres">
      <dgm:prSet presAssocID="{91A5C23E-F88C-4948-BF1B-A01FBCD6C75B}" presName="compNode" presStyleCnt="0"/>
      <dgm:spPr/>
    </dgm:pt>
    <dgm:pt modelId="{EE1495EB-88D3-4796-B9A0-91A7B07DE196}" type="pres">
      <dgm:prSet presAssocID="{91A5C23E-F88C-4948-BF1B-A01FBCD6C75B}" presName="bgRect" presStyleLbl="bgShp" presStyleIdx="3" presStyleCnt="5"/>
      <dgm:spPr/>
    </dgm:pt>
    <dgm:pt modelId="{C028FEFC-94DE-4317-9AE3-60DA3B4BAA7D}" type="pres">
      <dgm:prSet presAssocID="{91A5C23E-F88C-4948-BF1B-A01FBCD6C75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nglasses Face with Solid Fill"/>
        </a:ext>
      </dgm:extLst>
    </dgm:pt>
    <dgm:pt modelId="{E3A6D6C2-3EB7-4460-9D97-21D9900B3B71}" type="pres">
      <dgm:prSet presAssocID="{91A5C23E-F88C-4948-BF1B-A01FBCD6C75B}" presName="spaceRect" presStyleCnt="0"/>
      <dgm:spPr/>
    </dgm:pt>
    <dgm:pt modelId="{65B473C6-905F-4337-B0A7-8C1CCCB3D9EC}" type="pres">
      <dgm:prSet presAssocID="{91A5C23E-F88C-4948-BF1B-A01FBCD6C75B}" presName="parTx" presStyleLbl="revTx" presStyleIdx="3" presStyleCnt="5">
        <dgm:presLayoutVars>
          <dgm:chMax val="0"/>
          <dgm:chPref val="0"/>
        </dgm:presLayoutVars>
      </dgm:prSet>
      <dgm:spPr/>
    </dgm:pt>
    <dgm:pt modelId="{F676BE05-EC8F-43FA-84B2-FEE955901A16}" type="pres">
      <dgm:prSet presAssocID="{682518CD-4E34-4C4D-AED8-E148DCD3B192}" presName="sibTrans" presStyleCnt="0"/>
      <dgm:spPr/>
    </dgm:pt>
    <dgm:pt modelId="{8E387B61-78D6-4E97-B89B-09D042304AFF}" type="pres">
      <dgm:prSet presAssocID="{1825AAFE-6C88-4667-A026-7625DFA7CBCD}" presName="compNode" presStyleCnt="0"/>
      <dgm:spPr/>
    </dgm:pt>
    <dgm:pt modelId="{9C536FA1-C21C-4168-B0E9-3B036C3A2EAA}" type="pres">
      <dgm:prSet presAssocID="{1825AAFE-6C88-4667-A026-7625DFA7CBCD}" presName="bgRect" presStyleLbl="bgShp" presStyleIdx="4" presStyleCnt="5" custLinFactNeighborY="470"/>
      <dgm:spPr/>
    </dgm:pt>
    <dgm:pt modelId="{A2A77703-ACE6-4A48-BA07-5A67162D029B}" type="pres">
      <dgm:prSet presAssocID="{1825AAFE-6C88-4667-A026-7625DFA7CBCD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ntinuous Improvement with solid fill"/>
        </a:ext>
      </dgm:extLst>
    </dgm:pt>
    <dgm:pt modelId="{021FC79E-E6D5-4F27-A8E7-F67779630BE9}" type="pres">
      <dgm:prSet presAssocID="{1825AAFE-6C88-4667-A026-7625DFA7CBCD}" presName="spaceRect" presStyleCnt="0"/>
      <dgm:spPr/>
    </dgm:pt>
    <dgm:pt modelId="{0A91AA1D-92D2-4085-B624-1FF28FD61A8F}" type="pres">
      <dgm:prSet presAssocID="{1825AAFE-6C88-4667-A026-7625DFA7CBCD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6EE72B33-CA03-4450-B710-4E0B8BF56500}" type="presOf" srcId="{91A5C23E-F88C-4948-BF1B-A01FBCD6C75B}" destId="{65B473C6-905F-4337-B0A7-8C1CCCB3D9EC}" srcOrd="0" destOrd="0" presId="urn:microsoft.com/office/officeart/2018/2/layout/IconVerticalSolidList"/>
    <dgm:cxn modelId="{9A1F0B3F-689A-41E2-83C4-71D3CCD5B198}" type="presOf" srcId="{CF66965B-1378-483D-A74D-C4A56EB9A83B}" destId="{3A84954D-2FCB-40B3-884A-028D89E2EC5B}" srcOrd="0" destOrd="0" presId="urn:microsoft.com/office/officeart/2018/2/layout/IconVerticalSolidList"/>
    <dgm:cxn modelId="{C793B566-4BC2-462F-B13B-761958FE92AB}" srcId="{CF66965B-1378-483D-A74D-C4A56EB9A83B}" destId="{95185A6A-E6DD-4065-8184-F3DF09764C86}" srcOrd="1" destOrd="0" parTransId="{A23B0615-586F-41DE-8075-447A08F695D4}" sibTransId="{6155B13D-0FB5-4807-A5AF-29239053096E}"/>
    <dgm:cxn modelId="{25D1FD67-46C2-4A52-84EF-DE19F128F933}" srcId="{CF66965B-1378-483D-A74D-C4A56EB9A83B}" destId="{1825AAFE-6C88-4667-A026-7625DFA7CBCD}" srcOrd="4" destOrd="0" parTransId="{0D550C96-CDBF-4CF7-A15B-C734F98BE43E}" sibTransId="{EF3D2B92-1AC0-41CC-9D31-E3B8D4A68CEC}"/>
    <dgm:cxn modelId="{9AF8834B-913E-47C1-93AA-50A7B7FA2B14}" type="presOf" srcId="{95185A6A-E6DD-4065-8184-F3DF09764C86}" destId="{ED617DD9-DA43-47BC-8A70-5F44F740ACDE}" srcOrd="0" destOrd="0" presId="urn:microsoft.com/office/officeart/2018/2/layout/IconVerticalSolidList"/>
    <dgm:cxn modelId="{2DA37051-A407-45F7-A97A-CC386E083C62}" srcId="{CF66965B-1378-483D-A74D-C4A56EB9A83B}" destId="{61C8A301-3265-4472-99C0-E3DD7B068943}" srcOrd="0" destOrd="0" parTransId="{F08B65D6-3588-40CF-8E39-E07FD3CE6BB1}" sibTransId="{97E4155D-CE78-47EC-8D76-095A0F46B028}"/>
    <dgm:cxn modelId="{A337DA72-BB73-42D2-A711-2E9002714C86}" type="presOf" srcId="{1825AAFE-6C88-4667-A026-7625DFA7CBCD}" destId="{0A91AA1D-92D2-4085-B624-1FF28FD61A8F}" srcOrd="0" destOrd="0" presId="urn:microsoft.com/office/officeart/2018/2/layout/IconVerticalSolidList"/>
    <dgm:cxn modelId="{FA26D05A-8B60-421B-B128-95ECFDB107BA}" srcId="{CF66965B-1378-483D-A74D-C4A56EB9A83B}" destId="{87262556-06A5-4DF2-AF54-1D0460C5BF99}" srcOrd="2" destOrd="0" parTransId="{16376BFF-AD0D-4E63-8965-56990797BBA0}" sibTransId="{A741706B-B83A-492A-A9EF-35EF53D4D39F}"/>
    <dgm:cxn modelId="{4021517E-B5D5-4166-A129-91B825CE0F14}" srcId="{CF66965B-1378-483D-A74D-C4A56EB9A83B}" destId="{91A5C23E-F88C-4948-BF1B-A01FBCD6C75B}" srcOrd="3" destOrd="0" parTransId="{57BB330C-8F71-4F8E-A207-C09FF20C2E2B}" sibTransId="{682518CD-4E34-4C4D-AED8-E148DCD3B192}"/>
    <dgm:cxn modelId="{2DFE17DD-D8BE-47AF-8D1A-D478792FB84C}" type="presOf" srcId="{61C8A301-3265-4472-99C0-E3DD7B068943}" destId="{F03E4427-55AD-4093-95FE-199E9708D065}" srcOrd="0" destOrd="0" presId="urn:microsoft.com/office/officeart/2018/2/layout/IconVerticalSolidList"/>
    <dgm:cxn modelId="{2DDB61E5-2873-4832-9681-0708302E6F58}" type="presOf" srcId="{87262556-06A5-4DF2-AF54-1D0460C5BF99}" destId="{F51ABA20-CED3-4A1C-840B-00F5C9B1274A}" srcOrd="0" destOrd="0" presId="urn:microsoft.com/office/officeart/2018/2/layout/IconVerticalSolidList"/>
    <dgm:cxn modelId="{08EBAED0-6CDE-4227-A5EE-D118F429447E}" type="presParOf" srcId="{3A84954D-2FCB-40B3-884A-028D89E2EC5B}" destId="{932F5D34-19F4-428E-9FBA-645FE53A507E}" srcOrd="0" destOrd="0" presId="urn:microsoft.com/office/officeart/2018/2/layout/IconVerticalSolidList"/>
    <dgm:cxn modelId="{727F9DC5-B5C9-439F-ABB2-C75607DE6EEE}" type="presParOf" srcId="{932F5D34-19F4-428E-9FBA-645FE53A507E}" destId="{9A82378C-6C26-4200-8D54-E5B8558FCD2E}" srcOrd="0" destOrd="0" presId="urn:microsoft.com/office/officeart/2018/2/layout/IconVerticalSolidList"/>
    <dgm:cxn modelId="{51E03B83-BA74-4A6E-9EED-89C8DA868377}" type="presParOf" srcId="{932F5D34-19F4-428E-9FBA-645FE53A507E}" destId="{FB05F9C3-ED23-4263-9ABC-6C6A426DBE4D}" srcOrd="1" destOrd="0" presId="urn:microsoft.com/office/officeart/2018/2/layout/IconVerticalSolidList"/>
    <dgm:cxn modelId="{5FAE3143-784A-4260-968D-EB98A9F49BED}" type="presParOf" srcId="{932F5D34-19F4-428E-9FBA-645FE53A507E}" destId="{C7C454F5-315B-4F35-BD75-388FF0131FE9}" srcOrd="2" destOrd="0" presId="urn:microsoft.com/office/officeart/2018/2/layout/IconVerticalSolidList"/>
    <dgm:cxn modelId="{89764DAB-46B2-43CD-8CFC-76B90D2E8981}" type="presParOf" srcId="{932F5D34-19F4-428E-9FBA-645FE53A507E}" destId="{F03E4427-55AD-4093-95FE-199E9708D065}" srcOrd="3" destOrd="0" presId="urn:microsoft.com/office/officeart/2018/2/layout/IconVerticalSolidList"/>
    <dgm:cxn modelId="{D3F26B19-4F13-4820-BB15-A08B4236DA02}" type="presParOf" srcId="{3A84954D-2FCB-40B3-884A-028D89E2EC5B}" destId="{55FC6C5E-B20E-418A-9B34-2DB3E11E0E1B}" srcOrd="1" destOrd="0" presId="urn:microsoft.com/office/officeart/2018/2/layout/IconVerticalSolidList"/>
    <dgm:cxn modelId="{65BD811C-C1E5-44CD-BB15-C51EB1A7947D}" type="presParOf" srcId="{3A84954D-2FCB-40B3-884A-028D89E2EC5B}" destId="{8C376A92-BE08-4FD3-8F10-F4EEA1B023F9}" srcOrd="2" destOrd="0" presId="urn:microsoft.com/office/officeart/2018/2/layout/IconVerticalSolidList"/>
    <dgm:cxn modelId="{84E0AE90-3566-4DE8-BB61-78078C57423E}" type="presParOf" srcId="{8C376A92-BE08-4FD3-8F10-F4EEA1B023F9}" destId="{8E960F11-379E-4565-820B-EA949596637A}" srcOrd="0" destOrd="0" presId="urn:microsoft.com/office/officeart/2018/2/layout/IconVerticalSolidList"/>
    <dgm:cxn modelId="{2C12E555-23C1-4B6B-97D1-5AECCCBFE4D6}" type="presParOf" srcId="{8C376A92-BE08-4FD3-8F10-F4EEA1B023F9}" destId="{64DCE9D6-9FE9-48E9-AFD4-A43F38BD1CE6}" srcOrd="1" destOrd="0" presId="urn:microsoft.com/office/officeart/2018/2/layout/IconVerticalSolidList"/>
    <dgm:cxn modelId="{7047FB01-E86A-4AB8-9E21-7331A1A7FF6D}" type="presParOf" srcId="{8C376A92-BE08-4FD3-8F10-F4EEA1B023F9}" destId="{3B54BD4C-CC94-4696-94EE-120563BD53F4}" srcOrd="2" destOrd="0" presId="urn:microsoft.com/office/officeart/2018/2/layout/IconVerticalSolidList"/>
    <dgm:cxn modelId="{9291BF34-F344-4AD4-9A71-22738EF46DDD}" type="presParOf" srcId="{8C376A92-BE08-4FD3-8F10-F4EEA1B023F9}" destId="{ED617DD9-DA43-47BC-8A70-5F44F740ACDE}" srcOrd="3" destOrd="0" presId="urn:microsoft.com/office/officeart/2018/2/layout/IconVerticalSolidList"/>
    <dgm:cxn modelId="{D146DF1C-E5C6-4C60-B763-C261F2063920}" type="presParOf" srcId="{3A84954D-2FCB-40B3-884A-028D89E2EC5B}" destId="{0F639799-3BE1-45EC-852C-9143EFEA5926}" srcOrd="3" destOrd="0" presId="urn:microsoft.com/office/officeart/2018/2/layout/IconVerticalSolidList"/>
    <dgm:cxn modelId="{7B754F1C-0FD7-4110-881F-1FC3C2708EB9}" type="presParOf" srcId="{3A84954D-2FCB-40B3-884A-028D89E2EC5B}" destId="{91856912-B190-4EF6-80EC-2F2BA54859B5}" srcOrd="4" destOrd="0" presId="urn:microsoft.com/office/officeart/2018/2/layout/IconVerticalSolidList"/>
    <dgm:cxn modelId="{C9B3FA7C-3856-44A3-BDB2-C84FEEE85E06}" type="presParOf" srcId="{91856912-B190-4EF6-80EC-2F2BA54859B5}" destId="{61826BE5-E129-4E60-B20A-7F50200B9257}" srcOrd="0" destOrd="0" presId="urn:microsoft.com/office/officeart/2018/2/layout/IconVerticalSolidList"/>
    <dgm:cxn modelId="{3FBBAA46-DD1E-4690-AC44-7721F6B83DCB}" type="presParOf" srcId="{91856912-B190-4EF6-80EC-2F2BA54859B5}" destId="{D664F2BA-3F8D-466D-8F60-DF0A39896E36}" srcOrd="1" destOrd="0" presId="urn:microsoft.com/office/officeart/2018/2/layout/IconVerticalSolidList"/>
    <dgm:cxn modelId="{1C2D0F60-DE49-4AB2-8F43-9314A383750C}" type="presParOf" srcId="{91856912-B190-4EF6-80EC-2F2BA54859B5}" destId="{39EA80CB-A805-4B3D-A77B-E95C4FAD3BD5}" srcOrd="2" destOrd="0" presId="urn:microsoft.com/office/officeart/2018/2/layout/IconVerticalSolidList"/>
    <dgm:cxn modelId="{4FB82340-7254-40E1-B989-3D53BCA01714}" type="presParOf" srcId="{91856912-B190-4EF6-80EC-2F2BA54859B5}" destId="{F51ABA20-CED3-4A1C-840B-00F5C9B1274A}" srcOrd="3" destOrd="0" presId="urn:microsoft.com/office/officeart/2018/2/layout/IconVerticalSolidList"/>
    <dgm:cxn modelId="{AC721828-20D1-4E58-87B9-21F68E17B2F5}" type="presParOf" srcId="{3A84954D-2FCB-40B3-884A-028D89E2EC5B}" destId="{6DD18452-142B-4B10-A9FA-02E450A5A0D1}" srcOrd="5" destOrd="0" presId="urn:microsoft.com/office/officeart/2018/2/layout/IconVerticalSolidList"/>
    <dgm:cxn modelId="{D4F40727-BAB4-4FB4-923E-50901833C59A}" type="presParOf" srcId="{3A84954D-2FCB-40B3-884A-028D89E2EC5B}" destId="{A3ABF446-DA78-4E7F-B17B-C23E77A516DF}" srcOrd="6" destOrd="0" presId="urn:microsoft.com/office/officeart/2018/2/layout/IconVerticalSolidList"/>
    <dgm:cxn modelId="{161EFCFD-FC8F-47E7-8255-4E8E7CA4005F}" type="presParOf" srcId="{A3ABF446-DA78-4E7F-B17B-C23E77A516DF}" destId="{EE1495EB-88D3-4796-B9A0-91A7B07DE196}" srcOrd="0" destOrd="0" presId="urn:microsoft.com/office/officeart/2018/2/layout/IconVerticalSolidList"/>
    <dgm:cxn modelId="{0C4A9A38-CD4B-465B-A4A1-0EB47AD90AD7}" type="presParOf" srcId="{A3ABF446-DA78-4E7F-B17B-C23E77A516DF}" destId="{C028FEFC-94DE-4317-9AE3-60DA3B4BAA7D}" srcOrd="1" destOrd="0" presId="urn:microsoft.com/office/officeart/2018/2/layout/IconVerticalSolidList"/>
    <dgm:cxn modelId="{6F6FEF41-325B-421A-8158-88ED5221501A}" type="presParOf" srcId="{A3ABF446-DA78-4E7F-B17B-C23E77A516DF}" destId="{E3A6D6C2-3EB7-4460-9D97-21D9900B3B71}" srcOrd="2" destOrd="0" presId="urn:microsoft.com/office/officeart/2018/2/layout/IconVerticalSolidList"/>
    <dgm:cxn modelId="{03A2E806-87A4-4877-A376-521292157D55}" type="presParOf" srcId="{A3ABF446-DA78-4E7F-B17B-C23E77A516DF}" destId="{65B473C6-905F-4337-B0A7-8C1CCCB3D9EC}" srcOrd="3" destOrd="0" presId="urn:microsoft.com/office/officeart/2018/2/layout/IconVerticalSolidList"/>
    <dgm:cxn modelId="{8EBD84FF-4C9C-453D-B4A9-FFF8EEAE651F}" type="presParOf" srcId="{3A84954D-2FCB-40B3-884A-028D89E2EC5B}" destId="{F676BE05-EC8F-43FA-84B2-FEE955901A16}" srcOrd="7" destOrd="0" presId="urn:microsoft.com/office/officeart/2018/2/layout/IconVerticalSolidList"/>
    <dgm:cxn modelId="{08E5E446-82DF-4E61-A481-4C471B519348}" type="presParOf" srcId="{3A84954D-2FCB-40B3-884A-028D89E2EC5B}" destId="{8E387B61-78D6-4E97-B89B-09D042304AFF}" srcOrd="8" destOrd="0" presId="urn:microsoft.com/office/officeart/2018/2/layout/IconVerticalSolidList"/>
    <dgm:cxn modelId="{D39A3603-9FDA-4B99-B572-E6942990ACB6}" type="presParOf" srcId="{8E387B61-78D6-4E97-B89B-09D042304AFF}" destId="{9C536FA1-C21C-4168-B0E9-3B036C3A2EAA}" srcOrd="0" destOrd="0" presId="urn:microsoft.com/office/officeart/2018/2/layout/IconVerticalSolidList"/>
    <dgm:cxn modelId="{7A25C99E-2AB8-4202-B869-FA641DC1503C}" type="presParOf" srcId="{8E387B61-78D6-4E97-B89B-09D042304AFF}" destId="{A2A77703-ACE6-4A48-BA07-5A67162D029B}" srcOrd="1" destOrd="0" presId="urn:microsoft.com/office/officeart/2018/2/layout/IconVerticalSolidList"/>
    <dgm:cxn modelId="{E9FE6BC5-97A7-4639-A13A-BBD8C2ECD7C6}" type="presParOf" srcId="{8E387B61-78D6-4E97-B89B-09D042304AFF}" destId="{021FC79E-E6D5-4F27-A8E7-F67779630BE9}" srcOrd="2" destOrd="0" presId="urn:microsoft.com/office/officeart/2018/2/layout/IconVerticalSolidList"/>
    <dgm:cxn modelId="{760642E0-A0CF-4404-8F8D-C0A059683B5B}" type="presParOf" srcId="{8E387B61-78D6-4E97-B89B-09D042304AFF}" destId="{0A91AA1D-92D2-4085-B624-1FF28FD61A8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383190B-DA00-46F3-B712-E88B3A98802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FA6629-56E2-48A4-A34E-8E623E1EC69B}">
      <dgm:prSet/>
      <dgm:spPr/>
      <dgm:t>
        <a:bodyPr/>
        <a:lstStyle/>
        <a:p>
          <a:pPr>
            <a:lnSpc>
              <a:spcPct val="100000"/>
            </a:lnSpc>
          </a:pPr>
          <a:r>
            <a:rPr lang="fr-BE"/>
            <a:t>Haar Cascade happens to be the best choice for our project</a:t>
          </a:r>
          <a:endParaRPr lang="en-US"/>
        </a:p>
      </dgm:t>
    </dgm:pt>
    <dgm:pt modelId="{135D08C5-EC14-41F6-A4C0-AE9FE67EC59D}" type="parTrans" cxnId="{5E2DEB45-9685-4F0B-A397-7A408213C426}">
      <dgm:prSet/>
      <dgm:spPr/>
      <dgm:t>
        <a:bodyPr/>
        <a:lstStyle/>
        <a:p>
          <a:endParaRPr lang="en-US"/>
        </a:p>
      </dgm:t>
    </dgm:pt>
    <dgm:pt modelId="{80189DDA-B0D7-41F4-8114-C2DE2024B3B9}" type="sibTrans" cxnId="{5E2DEB45-9685-4F0B-A397-7A408213C426}">
      <dgm:prSet/>
      <dgm:spPr/>
      <dgm:t>
        <a:bodyPr/>
        <a:lstStyle/>
        <a:p>
          <a:endParaRPr lang="en-US"/>
        </a:p>
      </dgm:t>
    </dgm:pt>
    <dgm:pt modelId="{E34D4F04-2ECA-4743-BA0C-4CEA7B0DF2D2}">
      <dgm:prSet/>
      <dgm:spPr/>
      <dgm:t>
        <a:bodyPr/>
        <a:lstStyle/>
        <a:p>
          <a:pPr>
            <a:lnSpc>
              <a:spcPct val="100000"/>
            </a:lnSpc>
          </a:pPr>
          <a:r>
            <a:rPr lang="fr-BE"/>
            <a:t>The correct mood is detected 51% of the time, it could be improved </a:t>
          </a:r>
          <a:endParaRPr lang="en-US"/>
        </a:p>
      </dgm:t>
    </dgm:pt>
    <dgm:pt modelId="{F134A789-CD5D-483F-AF97-4F2200600723}" type="parTrans" cxnId="{3D70D120-67FA-4F3C-B2DE-B358E99A23D6}">
      <dgm:prSet/>
      <dgm:spPr/>
      <dgm:t>
        <a:bodyPr/>
        <a:lstStyle/>
        <a:p>
          <a:endParaRPr lang="en-US"/>
        </a:p>
      </dgm:t>
    </dgm:pt>
    <dgm:pt modelId="{5527E055-B51B-4E68-BF1B-B1AF8946C1E8}" type="sibTrans" cxnId="{3D70D120-67FA-4F3C-B2DE-B358E99A23D6}">
      <dgm:prSet/>
      <dgm:spPr/>
      <dgm:t>
        <a:bodyPr/>
        <a:lstStyle/>
        <a:p>
          <a:endParaRPr lang="en-US"/>
        </a:p>
      </dgm:t>
    </dgm:pt>
    <dgm:pt modelId="{2153F05F-9FE6-4913-912D-8018E1CD749B}" type="pres">
      <dgm:prSet presAssocID="{7383190B-DA00-46F3-B712-E88B3A98802B}" presName="root" presStyleCnt="0">
        <dgm:presLayoutVars>
          <dgm:dir/>
          <dgm:resizeHandles val="exact"/>
        </dgm:presLayoutVars>
      </dgm:prSet>
      <dgm:spPr/>
    </dgm:pt>
    <dgm:pt modelId="{377FE878-7967-48DE-B168-C8265FB22900}" type="pres">
      <dgm:prSet presAssocID="{A4FA6629-56E2-48A4-A34E-8E623E1EC69B}" presName="compNode" presStyleCnt="0"/>
      <dgm:spPr/>
    </dgm:pt>
    <dgm:pt modelId="{033A944C-569E-4669-A7A7-CDFD180388DA}" type="pres">
      <dgm:prSet presAssocID="{A4FA6629-56E2-48A4-A34E-8E623E1EC69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7D6A0C43-B749-43F8-AA95-EBCDC09BCA2C}" type="pres">
      <dgm:prSet presAssocID="{A4FA6629-56E2-48A4-A34E-8E623E1EC69B}" presName="spaceRect" presStyleCnt="0"/>
      <dgm:spPr/>
    </dgm:pt>
    <dgm:pt modelId="{60ED24A0-AFDD-46DC-BF7B-BB18DCA58B06}" type="pres">
      <dgm:prSet presAssocID="{A4FA6629-56E2-48A4-A34E-8E623E1EC69B}" presName="textRect" presStyleLbl="revTx" presStyleIdx="0" presStyleCnt="2">
        <dgm:presLayoutVars>
          <dgm:chMax val="1"/>
          <dgm:chPref val="1"/>
        </dgm:presLayoutVars>
      </dgm:prSet>
      <dgm:spPr/>
    </dgm:pt>
    <dgm:pt modelId="{5C2F512E-1AFE-4F24-80A1-CF9359230D33}" type="pres">
      <dgm:prSet presAssocID="{80189DDA-B0D7-41F4-8114-C2DE2024B3B9}" presName="sibTrans" presStyleCnt="0"/>
      <dgm:spPr/>
    </dgm:pt>
    <dgm:pt modelId="{17A46574-6F4E-41B0-929C-9870CCAE6D91}" type="pres">
      <dgm:prSet presAssocID="{E34D4F04-2ECA-4743-BA0C-4CEA7B0DF2D2}" presName="compNode" presStyleCnt="0"/>
      <dgm:spPr/>
    </dgm:pt>
    <dgm:pt modelId="{B86CC5FA-DF84-4D95-BFAC-9BA13FE27BFE}" type="pres">
      <dgm:prSet presAssocID="{E34D4F04-2ECA-4743-BA0C-4CEA7B0DF2D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fused Person"/>
        </a:ext>
      </dgm:extLst>
    </dgm:pt>
    <dgm:pt modelId="{A73E6C1D-A75E-4D56-8AED-58C72D62161E}" type="pres">
      <dgm:prSet presAssocID="{E34D4F04-2ECA-4743-BA0C-4CEA7B0DF2D2}" presName="spaceRect" presStyleCnt="0"/>
      <dgm:spPr/>
    </dgm:pt>
    <dgm:pt modelId="{C54E66EE-BDFA-42CD-9ABB-F9700FCF1C04}" type="pres">
      <dgm:prSet presAssocID="{E34D4F04-2ECA-4743-BA0C-4CEA7B0DF2D2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3D70D120-67FA-4F3C-B2DE-B358E99A23D6}" srcId="{7383190B-DA00-46F3-B712-E88B3A98802B}" destId="{E34D4F04-2ECA-4743-BA0C-4CEA7B0DF2D2}" srcOrd="1" destOrd="0" parTransId="{F134A789-CD5D-483F-AF97-4F2200600723}" sibTransId="{5527E055-B51B-4E68-BF1B-B1AF8946C1E8}"/>
    <dgm:cxn modelId="{007E6123-3A1F-4022-9C7C-3EBAB4D14C28}" type="presOf" srcId="{A4FA6629-56E2-48A4-A34E-8E623E1EC69B}" destId="{60ED24A0-AFDD-46DC-BF7B-BB18DCA58B06}" srcOrd="0" destOrd="0" presId="urn:microsoft.com/office/officeart/2018/2/layout/IconLabelList"/>
    <dgm:cxn modelId="{06E9925B-F327-4BF8-93A0-5128118732FB}" type="presOf" srcId="{E34D4F04-2ECA-4743-BA0C-4CEA7B0DF2D2}" destId="{C54E66EE-BDFA-42CD-9ABB-F9700FCF1C04}" srcOrd="0" destOrd="0" presId="urn:microsoft.com/office/officeart/2018/2/layout/IconLabelList"/>
    <dgm:cxn modelId="{5E2DEB45-9685-4F0B-A397-7A408213C426}" srcId="{7383190B-DA00-46F3-B712-E88B3A98802B}" destId="{A4FA6629-56E2-48A4-A34E-8E623E1EC69B}" srcOrd="0" destOrd="0" parTransId="{135D08C5-EC14-41F6-A4C0-AE9FE67EC59D}" sibTransId="{80189DDA-B0D7-41F4-8114-C2DE2024B3B9}"/>
    <dgm:cxn modelId="{649557BA-98FC-40B2-BDFD-28963AA8979D}" type="presOf" srcId="{7383190B-DA00-46F3-B712-E88B3A98802B}" destId="{2153F05F-9FE6-4913-912D-8018E1CD749B}" srcOrd="0" destOrd="0" presId="urn:microsoft.com/office/officeart/2018/2/layout/IconLabelList"/>
    <dgm:cxn modelId="{50105208-2372-4AC7-8BF8-DECE18B269F8}" type="presParOf" srcId="{2153F05F-9FE6-4913-912D-8018E1CD749B}" destId="{377FE878-7967-48DE-B168-C8265FB22900}" srcOrd="0" destOrd="0" presId="urn:microsoft.com/office/officeart/2018/2/layout/IconLabelList"/>
    <dgm:cxn modelId="{F76B5FC8-F421-4553-A1FB-3B357238CBE1}" type="presParOf" srcId="{377FE878-7967-48DE-B168-C8265FB22900}" destId="{033A944C-569E-4669-A7A7-CDFD180388DA}" srcOrd="0" destOrd="0" presId="urn:microsoft.com/office/officeart/2018/2/layout/IconLabelList"/>
    <dgm:cxn modelId="{51CC5899-B9FB-42D2-86AF-E2343673D20E}" type="presParOf" srcId="{377FE878-7967-48DE-B168-C8265FB22900}" destId="{7D6A0C43-B749-43F8-AA95-EBCDC09BCA2C}" srcOrd="1" destOrd="0" presId="urn:microsoft.com/office/officeart/2018/2/layout/IconLabelList"/>
    <dgm:cxn modelId="{4589E3DF-09AB-4A69-A54F-F7787BF7DFDA}" type="presParOf" srcId="{377FE878-7967-48DE-B168-C8265FB22900}" destId="{60ED24A0-AFDD-46DC-BF7B-BB18DCA58B06}" srcOrd="2" destOrd="0" presId="urn:microsoft.com/office/officeart/2018/2/layout/IconLabelList"/>
    <dgm:cxn modelId="{7DD241E6-5EDE-4CA1-88B3-59CE00DDF673}" type="presParOf" srcId="{2153F05F-9FE6-4913-912D-8018E1CD749B}" destId="{5C2F512E-1AFE-4F24-80A1-CF9359230D33}" srcOrd="1" destOrd="0" presId="urn:microsoft.com/office/officeart/2018/2/layout/IconLabelList"/>
    <dgm:cxn modelId="{4E105D86-F245-4ADC-BAA2-3BA0BD807CBA}" type="presParOf" srcId="{2153F05F-9FE6-4913-912D-8018E1CD749B}" destId="{17A46574-6F4E-41B0-929C-9870CCAE6D91}" srcOrd="2" destOrd="0" presId="urn:microsoft.com/office/officeart/2018/2/layout/IconLabelList"/>
    <dgm:cxn modelId="{973D13F2-E0DC-4160-807F-2AC6A664BF84}" type="presParOf" srcId="{17A46574-6F4E-41B0-929C-9870CCAE6D91}" destId="{B86CC5FA-DF84-4D95-BFAC-9BA13FE27BFE}" srcOrd="0" destOrd="0" presId="urn:microsoft.com/office/officeart/2018/2/layout/IconLabelList"/>
    <dgm:cxn modelId="{8B42870E-116F-4D08-A31A-509546076B24}" type="presParOf" srcId="{17A46574-6F4E-41B0-929C-9870CCAE6D91}" destId="{A73E6C1D-A75E-4D56-8AED-58C72D62161E}" srcOrd="1" destOrd="0" presId="urn:microsoft.com/office/officeart/2018/2/layout/IconLabelList"/>
    <dgm:cxn modelId="{88FECAC2-AD38-4DC8-B563-51EF23EE0DA5}" type="presParOf" srcId="{17A46574-6F4E-41B0-929C-9870CCAE6D91}" destId="{C54E66EE-BDFA-42CD-9ABB-F9700FCF1C0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17778F-81CB-4C39-86ED-A71A72D7D4C6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F80CE43-30E6-4812-BB03-CF30C7F4D03C}">
      <dgm:prSet/>
      <dgm:spPr/>
      <dgm:t>
        <a:bodyPr/>
        <a:lstStyle/>
        <a:p>
          <a:r>
            <a:rPr lang="fr-BE" baseline="0"/>
            <a:t>Presented as</a:t>
          </a:r>
          <a:r>
            <a:rPr lang="en-US" baseline="0"/>
            <a:t> an effective method of object-detection</a:t>
          </a:r>
          <a:r>
            <a:rPr lang="fr-BE" baseline="0"/>
            <a:t> </a:t>
          </a:r>
          <a:endParaRPr lang="en-US"/>
        </a:p>
      </dgm:t>
    </dgm:pt>
    <dgm:pt modelId="{0DCE60B2-470E-4756-81C7-111B848E8222}" type="parTrans" cxnId="{573DC572-53A8-4576-8718-517B8EC8A982}">
      <dgm:prSet/>
      <dgm:spPr/>
      <dgm:t>
        <a:bodyPr/>
        <a:lstStyle/>
        <a:p>
          <a:endParaRPr lang="en-US"/>
        </a:p>
      </dgm:t>
    </dgm:pt>
    <dgm:pt modelId="{E9311CE8-87C6-42D1-901A-7C29C751C08C}" type="sibTrans" cxnId="{573DC572-53A8-4576-8718-517B8EC8A982}">
      <dgm:prSet/>
      <dgm:spPr/>
      <dgm:t>
        <a:bodyPr/>
        <a:lstStyle/>
        <a:p>
          <a:endParaRPr lang="en-US"/>
        </a:p>
      </dgm:t>
    </dgm:pt>
    <dgm:pt modelId="{4285E922-4B88-464E-9691-06DEA94606F0}">
      <dgm:prSet/>
      <dgm:spPr/>
      <dgm:t>
        <a:bodyPr/>
        <a:lstStyle/>
        <a:p>
          <a:r>
            <a:rPr lang="fr-BE" baseline="0"/>
            <a:t>Haar feature-based cascade classifiers </a:t>
          </a:r>
          <a:endParaRPr lang="en-US"/>
        </a:p>
      </dgm:t>
    </dgm:pt>
    <dgm:pt modelId="{E23F32A9-E2A2-4FC3-B8CA-94F3D2874583}" type="parTrans" cxnId="{87D14FDF-A0F7-430C-A991-A8ACB5A40C21}">
      <dgm:prSet/>
      <dgm:spPr/>
      <dgm:t>
        <a:bodyPr/>
        <a:lstStyle/>
        <a:p>
          <a:endParaRPr lang="en-US"/>
        </a:p>
      </dgm:t>
    </dgm:pt>
    <dgm:pt modelId="{607078AD-ECA3-4D46-BA58-0B5C23FBDB4C}" type="sibTrans" cxnId="{87D14FDF-A0F7-430C-A991-A8ACB5A40C21}">
      <dgm:prSet/>
      <dgm:spPr/>
      <dgm:t>
        <a:bodyPr/>
        <a:lstStyle/>
        <a:p>
          <a:endParaRPr lang="en-US"/>
        </a:p>
      </dgm:t>
    </dgm:pt>
    <dgm:pt modelId="{CCB8D22D-6034-4D51-88FF-E5C3709CB24A}">
      <dgm:prSet/>
      <dgm:spPr/>
      <dgm:t>
        <a:bodyPr/>
        <a:lstStyle/>
        <a:p>
          <a:r>
            <a:rPr lang="fr-BE" baseline="0"/>
            <a:t>Cascade acts as a « face-filter »</a:t>
          </a:r>
          <a:endParaRPr lang="en-US"/>
        </a:p>
      </dgm:t>
    </dgm:pt>
    <dgm:pt modelId="{8819EC91-FFA8-45DA-8A87-E84765E28E37}" type="parTrans" cxnId="{B8D18F37-B3E8-4325-AD8F-724E437AC1C7}">
      <dgm:prSet/>
      <dgm:spPr/>
      <dgm:t>
        <a:bodyPr/>
        <a:lstStyle/>
        <a:p>
          <a:endParaRPr lang="en-US"/>
        </a:p>
      </dgm:t>
    </dgm:pt>
    <dgm:pt modelId="{6ED6D494-1C9E-4A4E-AC16-99EDAF06B582}" type="sibTrans" cxnId="{B8D18F37-B3E8-4325-AD8F-724E437AC1C7}">
      <dgm:prSet/>
      <dgm:spPr/>
      <dgm:t>
        <a:bodyPr/>
        <a:lstStyle/>
        <a:p>
          <a:endParaRPr lang="en-US"/>
        </a:p>
      </dgm:t>
    </dgm:pt>
    <dgm:pt modelId="{164DFB18-4B13-43B9-AE4C-7AC9CE58E3F6}" type="pres">
      <dgm:prSet presAssocID="{DD17778F-81CB-4C39-86ED-A71A72D7D4C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16C2A29-EFCF-4532-87D0-885699ADA9E0}" type="pres">
      <dgm:prSet presAssocID="{CF80CE43-30E6-4812-BB03-CF30C7F4D03C}" presName="hierRoot1" presStyleCnt="0"/>
      <dgm:spPr/>
    </dgm:pt>
    <dgm:pt modelId="{664075CD-FEDD-4CFB-A396-1BB9B5A0D04C}" type="pres">
      <dgm:prSet presAssocID="{CF80CE43-30E6-4812-BB03-CF30C7F4D03C}" presName="composite" presStyleCnt="0"/>
      <dgm:spPr/>
    </dgm:pt>
    <dgm:pt modelId="{B3E0C1E3-E235-4A71-9A21-42C33C49BB33}" type="pres">
      <dgm:prSet presAssocID="{CF80CE43-30E6-4812-BB03-CF30C7F4D03C}" presName="background" presStyleLbl="node0" presStyleIdx="0" presStyleCnt="3"/>
      <dgm:spPr/>
    </dgm:pt>
    <dgm:pt modelId="{190A984D-3036-4740-AD5C-17CF3F05ED1D}" type="pres">
      <dgm:prSet presAssocID="{CF80CE43-30E6-4812-BB03-CF30C7F4D03C}" presName="text" presStyleLbl="fgAcc0" presStyleIdx="0" presStyleCnt="3">
        <dgm:presLayoutVars>
          <dgm:chPref val="3"/>
        </dgm:presLayoutVars>
      </dgm:prSet>
      <dgm:spPr/>
    </dgm:pt>
    <dgm:pt modelId="{B622BE96-7E38-4273-AE1F-3E5BCEDD474C}" type="pres">
      <dgm:prSet presAssocID="{CF80CE43-30E6-4812-BB03-CF30C7F4D03C}" presName="hierChild2" presStyleCnt="0"/>
      <dgm:spPr/>
    </dgm:pt>
    <dgm:pt modelId="{25D585A0-74A6-4B30-8A3F-9C0593BAA8A8}" type="pres">
      <dgm:prSet presAssocID="{4285E922-4B88-464E-9691-06DEA94606F0}" presName="hierRoot1" presStyleCnt="0"/>
      <dgm:spPr/>
    </dgm:pt>
    <dgm:pt modelId="{A96DE880-5940-496F-A7D6-CA798A113CB3}" type="pres">
      <dgm:prSet presAssocID="{4285E922-4B88-464E-9691-06DEA94606F0}" presName="composite" presStyleCnt="0"/>
      <dgm:spPr/>
    </dgm:pt>
    <dgm:pt modelId="{19428D36-4AA6-40F5-9459-2A9344829EC5}" type="pres">
      <dgm:prSet presAssocID="{4285E922-4B88-464E-9691-06DEA94606F0}" presName="background" presStyleLbl="node0" presStyleIdx="1" presStyleCnt="3"/>
      <dgm:spPr/>
    </dgm:pt>
    <dgm:pt modelId="{BDEAD583-9F18-4918-B7FD-280EBBFC2C1E}" type="pres">
      <dgm:prSet presAssocID="{4285E922-4B88-464E-9691-06DEA94606F0}" presName="text" presStyleLbl="fgAcc0" presStyleIdx="1" presStyleCnt="3">
        <dgm:presLayoutVars>
          <dgm:chPref val="3"/>
        </dgm:presLayoutVars>
      </dgm:prSet>
      <dgm:spPr/>
    </dgm:pt>
    <dgm:pt modelId="{82880C4A-DCF3-459F-ADC5-9C96491E7079}" type="pres">
      <dgm:prSet presAssocID="{4285E922-4B88-464E-9691-06DEA94606F0}" presName="hierChild2" presStyleCnt="0"/>
      <dgm:spPr/>
    </dgm:pt>
    <dgm:pt modelId="{46315217-E274-4DEE-B882-85E4BCCA2E66}" type="pres">
      <dgm:prSet presAssocID="{CCB8D22D-6034-4D51-88FF-E5C3709CB24A}" presName="hierRoot1" presStyleCnt="0"/>
      <dgm:spPr/>
    </dgm:pt>
    <dgm:pt modelId="{2D509829-0AD5-4931-8CA2-E6E29D3633BE}" type="pres">
      <dgm:prSet presAssocID="{CCB8D22D-6034-4D51-88FF-E5C3709CB24A}" presName="composite" presStyleCnt="0"/>
      <dgm:spPr/>
    </dgm:pt>
    <dgm:pt modelId="{B97A6E4F-3850-4303-8CCF-11D5275DF613}" type="pres">
      <dgm:prSet presAssocID="{CCB8D22D-6034-4D51-88FF-E5C3709CB24A}" presName="background" presStyleLbl="node0" presStyleIdx="2" presStyleCnt="3"/>
      <dgm:spPr/>
    </dgm:pt>
    <dgm:pt modelId="{4A69386A-4864-4A5A-A091-0154E99D4F7C}" type="pres">
      <dgm:prSet presAssocID="{CCB8D22D-6034-4D51-88FF-E5C3709CB24A}" presName="text" presStyleLbl="fgAcc0" presStyleIdx="2" presStyleCnt="3">
        <dgm:presLayoutVars>
          <dgm:chPref val="3"/>
        </dgm:presLayoutVars>
      </dgm:prSet>
      <dgm:spPr/>
    </dgm:pt>
    <dgm:pt modelId="{0433C9C0-3575-4EFE-A36A-8EF79BA328EC}" type="pres">
      <dgm:prSet presAssocID="{CCB8D22D-6034-4D51-88FF-E5C3709CB24A}" presName="hierChild2" presStyleCnt="0"/>
      <dgm:spPr/>
    </dgm:pt>
  </dgm:ptLst>
  <dgm:cxnLst>
    <dgm:cxn modelId="{F1280623-17AB-4F74-9DCF-C384061989E9}" type="presOf" srcId="{4285E922-4B88-464E-9691-06DEA94606F0}" destId="{BDEAD583-9F18-4918-B7FD-280EBBFC2C1E}" srcOrd="0" destOrd="0" presId="urn:microsoft.com/office/officeart/2005/8/layout/hierarchy1"/>
    <dgm:cxn modelId="{B8D18F37-B3E8-4325-AD8F-724E437AC1C7}" srcId="{DD17778F-81CB-4C39-86ED-A71A72D7D4C6}" destId="{CCB8D22D-6034-4D51-88FF-E5C3709CB24A}" srcOrd="2" destOrd="0" parTransId="{8819EC91-FFA8-45DA-8A87-E84765E28E37}" sibTransId="{6ED6D494-1C9E-4A4E-AC16-99EDAF06B582}"/>
    <dgm:cxn modelId="{573DC572-53A8-4576-8718-517B8EC8A982}" srcId="{DD17778F-81CB-4C39-86ED-A71A72D7D4C6}" destId="{CF80CE43-30E6-4812-BB03-CF30C7F4D03C}" srcOrd="0" destOrd="0" parTransId="{0DCE60B2-470E-4756-81C7-111B848E8222}" sibTransId="{E9311CE8-87C6-42D1-901A-7C29C751C08C}"/>
    <dgm:cxn modelId="{978B785A-A359-401E-B3E3-87C9B2B828D8}" type="presOf" srcId="{CF80CE43-30E6-4812-BB03-CF30C7F4D03C}" destId="{190A984D-3036-4740-AD5C-17CF3F05ED1D}" srcOrd="0" destOrd="0" presId="urn:microsoft.com/office/officeart/2005/8/layout/hierarchy1"/>
    <dgm:cxn modelId="{00B1DECC-FD0A-4FA2-B6E7-373CF2100BDF}" type="presOf" srcId="{CCB8D22D-6034-4D51-88FF-E5C3709CB24A}" destId="{4A69386A-4864-4A5A-A091-0154E99D4F7C}" srcOrd="0" destOrd="0" presId="urn:microsoft.com/office/officeart/2005/8/layout/hierarchy1"/>
    <dgm:cxn modelId="{D848D6D7-9C6D-4F04-B0CA-E3189DC4ECC6}" type="presOf" srcId="{DD17778F-81CB-4C39-86ED-A71A72D7D4C6}" destId="{164DFB18-4B13-43B9-AE4C-7AC9CE58E3F6}" srcOrd="0" destOrd="0" presId="urn:microsoft.com/office/officeart/2005/8/layout/hierarchy1"/>
    <dgm:cxn modelId="{87D14FDF-A0F7-430C-A991-A8ACB5A40C21}" srcId="{DD17778F-81CB-4C39-86ED-A71A72D7D4C6}" destId="{4285E922-4B88-464E-9691-06DEA94606F0}" srcOrd="1" destOrd="0" parTransId="{E23F32A9-E2A2-4FC3-B8CA-94F3D2874583}" sibTransId="{607078AD-ECA3-4D46-BA58-0B5C23FBDB4C}"/>
    <dgm:cxn modelId="{8FEF716A-B6B5-43A2-9D27-E162985ECCB7}" type="presParOf" srcId="{164DFB18-4B13-43B9-AE4C-7AC9CE58E3F6}" destId="{A16C2A29-EFCF-4532-87D0-885699ADA9E0}" srcOrd="0" destOrd="0" presId="urn:microsoft.com/office/officeart/2005/8/layout/hierarchy1"/>
    <dgm:cxn modelId="{FB2870A2-91D0-4201-A16F-3ED32967F26E}" type="presParOf" srcId="{A16C2A29-EFCF-4532-87D0-885699ADA9E0}" destId="{664075CD-FEDD-4CFB-A396-1BB9B5A0D04C}" srcOrd="0" destOrd="0" presId="urn:microsoft.com/office/officeart/2005/8/layout/hierarchy1"/>
    <dgm:cxn modelId="{A117957E-A84D-4066-A0E6-075EBA911020}" type="presParOf" srcId="{664075CD-FEDD-4CFB-A396-1BB9B5A0D04C}" destId="{B3E0C1E3-E235-4A71-9A21-42C33C49BB33}" srcOrd="0" destOrd="0" presId="urn:microsoft.com/office/officeart/2005/8/layout/hierarchy1"/>
    <dgm:cxn modelId="{73515B13-C46A-4E12-94A3-9762C6C3BBB5}" type="presParOf" srcId="{664075CD-FEDD-4CFB-A396-1BB9B5A0D04C}" destId="{190A984D-3036-4740-AD5C-17CF3F05ED1D}" srcOrd="1" destOrd="0" presId="urn:microsoft.com/office/officeart/2005/8/layout/hierarchy1"/>
    <dgm:cxn modelId="{A6CFA846-0B21-4147-9036-6540968E3226}" type="presParOf" srcId="{A16C2A29-EFCF-4532-87D0-885699ADA9E0}" destId="{B622BE96-7E38-4273-AE1F-3E5BCEDD474C}" srcOrd="1" destOrd="0" presId="urn:microsoft.com/office/officeart/2005/8/layout/hierarchy1"/>
    <dgm:cxn modelId="{1A50F02E-58AE-43C0-AEE8-85DD5DF928F4}" type="presParOf" srcId="{164DFB18-4B13-43B9-AE4C-7AC9CE58E3F6}" destId="{25D585A0-74A6-4B30-8A3F-9C0593BAA8A8}" srcOrd="1" destOrd="0" presId="urn:microsoft.com/office/officeart/2005/8/layout/hierarchy1"/>
    <dgm:cxn modelId="{D7AEBF58-264D-445C-A870-B9EC0631AE22}" type="presParOf" srcId="{25D585A0-74A6-4B30-8A3F-9C0593BAA8A8}" destId="{A96DE880-5940-496F-A7D6-CA798A113CB3}" srcOrd="0" destOrd="0" presId="urn:microsoft.com/office/officeart/2005/8/layout/hierarchy1"/>
    <dgm:cxn modelId="{52DBF898-7548-4BD2-9D08-0C45F6E90CD9}" type="presParOf" srcId="{A96DE880-5940-496F-A7D6-CA798A113CB3}" destId="{19428D36-4AA6-40F5-9459-2A9344829EC5}" srcOrd="0" destOrd="0" presId="urn:microsoft.com/office/officeart/2005/8/layout/hierarchy1"/>
    <dgm:cxn modelId="{7738242C-A8B8-4A55-A9AC-65EA092D5BF5}" type="presParOf" srcId="{A96DE880-5940-496F-A7D6-CA798A113CB3}" destId="{BDEAD583-9F18-4918-B7FD-280EBBFC2C1E}" srcOrd="1" destOrd="0" presId="urn:microsoft.com/office/officeart/2005/8/layout/hierarchy1"/>
    <dgm:cxn modelId="{5FC23262-39CB-4C48-8F94-C76C4D9D8824}" type="presParOf" srcId="{25D585A0-74A6-4B30-8A3F-9C0593BAA8A8}" destId="{82880C4A-DCF3-459F-ADC5-9C96491E7079}" srcOrd="1" destOrd="0" presId="urn:microsoft.com/office/officeart/2005/8/layout/hierarchy1"/>
    <dgm:cxn modelId="{31ABB99B-B340-4D90-97A3-BD2B3BB0D346}" type="presParOf" srcId="{164DFB18-4B13-43B9-AE4C-7AC9CE58E3F6}" destId="{46315217-E274-4DEE-B882-85E4BCCA2E66}" srcOrd="2" destOrd="0" presId="urn:microsoft.com/office/officeart/2005/8/layout/hierarchy1"/>
    <dgm:cxn modelId="{00614521-AE07-4521-B51D-D9B43FCE9692}" type="presParOf" srcId="{46315217-E274-4DEE-B882-85E4BCCA2E66}" destId="{2D509829-0AD5-4931-8CA2-E6E29D3633BE}" srcOrd="0" destOrd="0" presId="urn:microsoft.com/office/officeart/2005/8/layout/hierarchy1"/>
    <dgm:cxn modelId="{74B5348A-03F4-41A1-9455-3F506EF5CAEA}" type="presParOf" srcId="{2D509829-0AD5-4931-8CA2-E6E29D3633BE}" destId="{B97A6E4F-3850-4303-8CCF-11D5275DF613}" srcOrd="0" destOrd="0" presId="urn:microsoft.com/office/officeart/2005/8/layout/hierarchy1"/>
    <dgm:cxn modelId="{10AF0F36-41D1-4FB2-BBD9-B6F44B4CC706}" type="presParOf" srcId="{2D509829-0AD5-4931-8CA2-E6E29D3633BE}" destId="{4A69386A-4864-4A5A-A091-0154E99D4F7C}" srcOrd="1" destOrd="0" presId="urn:microsoft.com/office/officeart/2005/8/layout/hierarchy1"/>
    <dgm:cxn modelId="{309815A5-B34A-4FCB-83B5-E790EAF21372}" type="presParOf" srcId="{46315217-E274-4DEE-B882-85E4BCCA2E66}" destId="{0433C9C0-3575-4EFE-A36A-8EF79BA328E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3D27657-092D-4AA0-B136-E8BCD24F8D80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045F04C-A5BD-4CCF-B459-4127ABCAE23A}">
      <dgm:prSet/>
      <dgm:spPr/>
      <dgm:t>
        <a:bodyPr/>
        <a:lstStyle/>
        <a:p>
          <a:r>
            <a:rPr lang="fr-BE" baseline="0"/>
            <a:t>Use of a trained model (see later) </a:t>
          </a:r>
          <a:endParaRPr lang="en-US"/>
        </a:p>
      </dgm:t>
    </dgm:pt>
    <dgm:pt modelId="{B0DB61DC-C915-4919-B0AD-996C126E6BEB}" type="parTrans" cxnId="{095CE96D-38D1-4026-A294-43D87C013C45}">
      <dgm:prSet/>
      <dgm:spPr/>
      <dgm:t>
        <a:bodyPr/>
        <a:lstStyle/>
        <a:p>
          <a:endParaRPr lang="en-US"/>
        </a:p>
      </dgm:t>
    </dgm:pt>
    <dgm:pt modelId="{D8A8FF2C-2029-4C5F-A905-2ACA54E0A277}" type="sibTrans" cxnId="{095CE96D-38D1-4026-A294-43D87C013C45}">
      <dgm:prSet/>
      <dgm:spPr/>
      <dgm:t>
        <a:bodyPr/>
        <a:lstStyle/>
        <a:p>
          <a:endParaRPr lang="en-US"/>
        </a:p>
      </dgm:t>
    </dgm:pt>
    <dgm:pt modelId="{2C7D0856-C326-4537-AAF2-D6A149547618}">
      <dgm:prSet/>
      <dgm:spPr/>
      <dgm:t>
        <a:bodyPr/>
        <a:lstStyle/>
        <a:p>
          <a:r>
            <a:rPr lang="fr-BE" baseline="0"/>
            <a:t>Saves the mood for later usage</a:t>
          </a:r>
          <a:endParaRPr lang="en-US"/>
        </a:p>
      </dgm:t>
    </dgm:pt>
    <dgm:pt modelId="{F2184130-5907-4EE4-8CAC-6CB509847B13}" type="parTrans" cxnId="{A9464734-B7D6-4911-BE19-986F03E3B7CB}">
      <dgm:prSet/>
      <dgm:spPr/>
      <dgm:t>
        <a:bodyPr/>
        <a:lstStyle/>
        <a:p>
          <a:endParaRPr lang="en-US"/>
        </a:p>
      </dgm:t>
    </dgm:pt>
    <dgm:pt modelId="{FD0EE941-9D9E-4D2F-BC22-763D0063558E}" type="sibTrans" cxnId="{A9464734-B7D6-4911-BE19-986F03E3B7CB}">
      <dgm:prSet/>
      <dgm:spPr/>
      <dgm:t>
        <a:bodyPr/>
        <a:lstStyle/>
        <a:p>
          <a:endParaRPr lang="en-US"/>
        </a:p>
      </dgm:t>
    </dgm:pt>
    <dgm:pt modelId="{26429106-5520-4CB5-B03C-A50E9E990A4E}" type="pres">
      <dgm:prSet presAssocID="{B3D27657-092D-4AA0-B136-E8BCD24F8D8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21A892A-D7B8-4560-B97A-C78F7E4A2BD7}" type="pres">
      <dgm:prSet presAssocID="{2045F04C-A5BD-4CCF-B459-4127ABCAE23A}" presName="hierRoot1" presStyleCnt="0"/>
      <dgm:spPr/>
    </dgm:pt>
    <dgm:pt modelId="{6BA073FB-3AAB-4D84-967E-CEBD87C64134}" type="pres">
      <dgm:prSet presAssocID="{2045F04C-A5BD-4CCF-B459-4127ABCAE23A}" presName="composite" presStyleCnt="0"/>
      <dgm:spPr/>
    </dgm:pt>
    <dgm:pt modelId="{A4C9060D-CA27-4A0F-9F65-7F97A990BB6E}" type="pres">
      <dgm:prSet presAssocID="{2045F04C-A5BD-4CCF-B459-4127ABCAE23A}" presName="background" presStyleLbl="node0" presStyleIdx="0" presStyleCnt="2"/>
      <dgm:spPr/>
    </dgm:pt>
    <dgm:pt modelId="{3191388B-FCE3-42F6-A908-7A6A6D46C30B}" type="pres">
      <dgm:prSet presAssocID="{2045F04C-A5BD-4CCF-B459-4127ABCAE23A}" presName="text" presStyleLbl="fgAcc0" presStyleIdx="0" presStyleCnt="2">
        <dgm:presLayoutVars>
          <dgm:chPref val="3"/>
        </dgm:presLayoutVars>
      </dgm:prSet>
      <dgm:spPr/>
    </dgm:pt>
    <dgm:pt modelId="{5D19845C-94BC-4C2D-B5BB-9C5E53F5CAD6}" type="pres">
      <dgm:prSet presAssocID="{2045F04C-A5BD-4CCF-B459-4127ABCAE23A}" presName="hierChild2" presStyleCnt="0"/>
      <dgm:spPr/>
    </dgm:pt>
    <dgm:pt modelId="{BA7CF58A-3794-4698-9043-D44976ADD121}" type="pres">
      <dgm:prSet presAssocID="{2C7D0856-C326-4537-AAF2-D6A149547618}" presName="hierRoot1" presStyleCnt="0"/>
      <dgm:spPr/>
    </dgm:pt>
    <dgm:pt modelId="{49E07B57-0658-4456-9D62-FB55DA10FD9A}" type="pres">
      <dgm:prSet presAssocID="{2C7D0856-C326-4537-AAF2-D6A149547618}" presName="composite" presStyleCnt="0"/>
      <dgm:spPr/>
    </dgm:pt>
    <dgm:pt modelId="{FB76806A-3708-40E9-967C-C9C412C4DB73}" type="pres">
      <dgm:prSet presAssocID="{2C7D0856-C326-4537-AAF2-D6A149547618}" presName="background" presStyleLbl="node0" presStyleIdx="1" presStyleCnt="2"/>
      <dgm:spPr/>
    </dgm:pt>
    <dgm:pt modelId="{3E21F182-3DF5-40D6-BBBD-C61C632EC85F}" type="pres">
      <dgm:prSet presAssocID="{2C7D0856-C326-4537-AAF2-D6A149547618}" presName="text" presStyleLbl="fgAcc0" presStyleIdx="1" presStyleCnt="2">
        <dgm:presLayoutVars>
          <dgm:chPref val="3"/>
        </dgm:presLayoutVars>
      </dgm:prSet>
      <dgm:spPr/>
    </dgm:pt>
    <dgm:pt modelId="{1D98EBDE-6E5F-4A0F-A3D5-C57D4CBC43E3}" type="pres">
      <dgm:prSet presAssocID="{2C7D0856-C326-4537-AAF2-D6A149547618}" presName="hierChild2" presStyleCnt="0"/>
      <dgm:spPr/>
    </dgm:pt>
  </dgm:ptLst>
  <dgm:cxnLst>
    <dgm:cxn modelId="{A9464734-B7D6-4911-BE19-986F03E3B7CB}" srcId="{B3D27657-092D-4AA0-B136-E8BCD24F8D80}" destId="{2C7D0856-C326-4537-AAF2-D6A149547618}" srcOrd="1" destOrd="0" parTransId="{F2184130-5907-4EE4-8CAC-6CB509847B13}" sibTransId="{FD0EE941-9D9E-4D2F-BC22-763D0063558E}"/>
    <dgm:cxn modelId="{095CE96D-38D1-4026-A294-43D87C013C45}" srcId="{B3D27657-092D-4AA0-B136-E8BCD24F8D80}" destId="{2045F04C-A5BD-4CCF-B459-4127ABCAE23A}" srcOrd="0" destOrd="0" parTransId="{B0DB61DC-C915-4919-B0AD-996C126E6BEB}" sibTransId="{D8A8FF2C-2029-4C5F-A905-2ACA54E0A277}"/>
    <dgm:cxn modelId="{A4970895-2FDA-4B61-8710-9593B893967D}" type="presOf" srcId="{2C7D0856-C326-4537-AAF2-D6A149547618}" destId="{3E21F182-3DF5-40D6-BBBD-C61C632EC85F}" srcOrd="0" destOrd="0" presId="urn:microsoft.com/office/officeart/2005/8/layout/hierarchy1"/>
    <dgm:cxn modelId="{E3DD26D6-C271-456E-B878-74E16FDE997F}" type="presOf" srcId="{2045F04C-A5BD-4CCF-B459-4127ABCAE23A}" destId="{3191388B-FCE3-42F6-A908-7A6A6D46C30B}" srcOrd="0" destOrd="0" presId="urn:microsoft.com/office/officeart/2005/8/layout/hierarchy1"/>
    <dgm:cxn modelId="{008A1AEC-8774-4200-B535-5C2B114CD24E}" type="presOf" srcId="{B3D27657-092D-4AA0-B136-E8BCD24F8D80}" destId="{26429106-5520-4CB5-B03C-A50E9E990A4E}" srcOrd="0" destOrd="0" presId="urn:microsoft.com/office/officeart/2005/8/layout/hierarchy1"/>
    <dgm:cxn modelId="{C751054B-E111-4630-B70F-71547286883A}" type="presParOf" srcId="{26429106-5520-4CB5-B03C-A50E9E990A4E}" destId="{021A892A-D7B8-4560-B97A-C78F7E4A2BD7}" srcOrd="0" destOrd="0" presId="urn:microsoft.com/office/officeart/2005/8/layout/hierarchy1"/>
    <dgm:cxn modelId="{AD7F36EA-A357-474C-947E-132E00A099CA}" type="presParOf" srcId="{021A892A-D7B8-4560-B97A-C78F7E4A2BD7}" destId="{6BA073FB-3AAB-4D84-967E-CEBD87C64134}" srcOrd="0" destOrd="0" presId="urn:microsoft.com/office/officeart/2005/8/layout/hierarchy1"/>
    <dgm:cxn modelId="{AE4A0583-453D-4E72-B4A2-8635EB4B9C66}" type="presParOf" srcId="{6BA073FB-3AAB-4D84-967E-CEBD87C64134}" destId="{A4C9060D-CA27-4A0F-9F65-7F97A990BB6E}" srcOrd="0" destOrd="0" presId="urn:microsoft.com/office/officeart/2005/8/layout/hierarchy1"/>
    <dgm:cxn modelId="{9D09F060-2972-44E4-95CD-190F8074EBF1}" type="presParOf" srcId="{6BA073FB-3AAB-4D84-967E-CEBD87C64134}" destId="{3191388B-FCE3-42F6-A908-7A6A6D46C30B}" srcOrd="1" destOrd="0" presId="urn:microsoft.com/office/officeart/2005/8/layout/hierarchy1"/>
    <dgm:cxn modelId="{E4DB6382-ED71-4CE5-9A00-135D20649529}" type="presParOf" srcId="{021A892A-D7B8-4560-B97A-C78F7E4A2BD7}" destId="{5D19845C-94BC-4C2D-B5BB-9C5E53F5CAD6}" srcOrd="1" destOrd="0" presId="urn:microsoft.com/office/officeart/2005/8/layout/hierarchy1"/>
    <dgm:cxn modelId="{AFB04734-31AF-4159-96E1-DCCE3BF39A71}" type="presParOf" srcId="{26429106-5520-4CB5-B03C-A50E9E990A4E}" destId="{BA7CF58A-3794-4698-9043-D44976ADD121}" srcOrd="1" destOrd="0" presId="urn:microsoft.com/office/officeart/2005/8/layout/hierarchy1"/>
    <dgm:cxn modelId="{079233D4-46D9-4DC0-A7AD-BDE5419AD1DC}" type="presParOf" srcId="{BA7CF58A-3794-4698-9043-D44976ADD121}" destId="{49E07B57-0658-4456-9D62-FB55DA10FD9A}" srcOrd="0" destOrd="0" presId="urn:microsoft.com/office/officeart/2005/8/layout/hierarchy1"/>
    <dgm:cxn modelId="{F06F66FE-3944-43FD-8AB6-4F4EB7634AE2}" type="presParOf" srcId="{49E07B57-0658-4456-9D62-FB55DA10FD9A}" destId="{FB76806A-3708-40E9-967C-C9C412C4DB73}" srcOrd="0" destOrd="0" presId="urn:microsoft.com/office/officeart/2005/8/layout/hierarchy1"/>
    <dgm:cxn modelId="{FD7F59A4-1361-4302-ABB7-5685947E578D}" type="presParOf" srcId="{49E07B57-0658-4456-9D62-FB55DA10FD9A}" destId="{3E21F182-3DF5-40D6-BBBD-C61C632EC85F}" srcOrd="1" destOrd="0" presId="urn:microsoft.com/office/officeart/2005/8/layout/hierarchy1"/>
    <dgm:cxn modelId="{A5488786-BFA6-4F75-B31F-A9AF2D2BA951}" type="presParOf" srcId="{BA7CF58A-3794-4698-9043-D44976ADD121}" destId="{1D98EBDE-6E5F-4A0F-A3D5-C57D4CBC43E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41CDA2B-48E6-4F2A-8089-898ABE24A580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A5F7962-7D32-4A0D-939F-0787DF23B391}">
      <dgm:prSet/>
      <dgm:spPr/>
      <dgm:t>
        <a:bodyPr/>
        <a:lstStyle/>
        <a:p>
          <a:r>
            <a:rPr lang="fr-BE" baseline="0"/>
            <a:t>Preparing the notebook</a:t>
          </a:r>
          <a:endParaRPr lang="en-US"/>
        </a:p>
      </dgm:t>
    </dgm:pt>
    <dgm:pt modelId="{7913B232-3E07-46F7-A0F0-1783A62543C8}" type="parTrans" cxnId="{03DBE808-6D6C-4B52-9AC5-5CB4204BD84F}">
      <dgm:prSet/>
      <dgm:spPr/>
      <dgm:t>
        <a:bodyPr/>
        <a:lstStyle/>
        <a:p>
          <a:endParaRPr lang="en-US"/>
        </a:p>
      </dgm:t>
    </dgm:pt>
    <dgm:pt modelId="{2F46AA78-016C-4B7F-BAA2-3EA9A75E039F}" type="sibTrans" cxnId="{03DBE808-6D6C-4B52-9AC5-5CB4204BD84F}">
      <dgm:prSet/>
      <dgm:spPr/>
      <dgm:t>
        <a:bodyPr/>
        <a:lstStyle/>
        <a:p>
          <a:endParaRPr lang="en-US"/>
        </a:p>
      </dgm:t>
    </dgm:pt>
    <dgm:pt modelId="{E391E397-F8FB-4A08-974B-A10A8E0E7C3E}">
      <dgm:prSet/>
      <dgm:spPr/>
      <dgm:t>
        <a:bodyPr/>
        <a:lstStyle/>
        <a:p>
          <a:r>
            <a:rPr lang="fr-BE" baseline="0"/>
            <a:t>Building our model and train the data</a:t>
          </a:r>
          <a:endParaRPr lang="en-US"/>
        </a:p>
      </dgm:t>
    </dgm:pt>
    <dgm:pt modelId="{169AB6F5-0EBA-4BB7-924D-ABFC8BBBA4A5}" type="parTrans" cxnId="{B5EA6344-E538-4F57-9559-E689E6BAAFB5}">
      <dgm:prSet/>
      <dgm:spPr/>
      <dgm:t>
        <a:bodyPr/>
        <a:lstStyle/>
        <a:p>
          <a:endParaRPr lang="en-US"/>
        </a:p>
      </dgm:t>
    </dgm:pt>
    <dgm:pt modelId="{155DBBA6-3F22-4439-AF8B-34DCE43944CE}" type="sibTrans" cxnId="{B5EA6344-E538-4F57-9559-E689E6BAAFB5}">
      <dgm:prSet/>
      <dgm:spPr/>
      <dgm:t>
        <a:bodyPr/>
        <a:lstStyle/>
        <a:p>
          <a:endParaRPr lang="en-US"/>
        </a:p>
      </dgm:t>
    </dgm:pt>
    <dgm:pt modelId="{EBFCBA5B-4464-41C8-85CB-54F364035BD7}">
      <dgm:prSet/>
      <dgm:spPr/>
      <dgm:t>
        <a:bodyPr/>
        <a:lstStyle/>
        <a:p>
          <a:r>
            <a:rPr lang="fr-BE" baseline="0"/>
            <a:t>Preparing our data using data generator</a:t>
          </a:r>
          <a:endParaRPr lang="en-US"/>
        </a:p>
      </dgm:t>
    </dgm:pt>
    <dgm:pt modelId="{503B2CE7-D445-40C0-8B32-1CA25822AFFA}" type="parTrans" cxnId="{CABFDCAC-9F51-4AF9-9D75-D16880EDB677}">
      <dgm:prSet/>
      <dgm:spPr/>
      <dgm:t>
        <a:bodyPr/>
        <a:lstStyle/>
        <a:p>
          <a:endParaRPr lang="en-US"/>
        </a:p>
      </dgm:t>
    </dgm:pt>
    <dgm:pt modelId="{D6600733-55F8-40DA-83B7-66EAA18B375C}" type="sibTrans" cxnId="{CABFDCAC-9F51-4AF9-9D75-D16880EDB677}">
      <dgm:prSet/>
      <dgm:spPr/>
      <dgm:t>
        <a:bodyPr/>
        <a:lstStyle/>
        <a:p>
          <a:endParaRPr lang="en-US"/>
        </a:p>
      </dgm:t>
    </dgm:pt>
    <dgm:pt modelId="{49B9D5B1-388E-4BE2-9C16-CA29D9EAD03D}">
      <dgm:prSet/>
      <dgm:spPr/>
      <dgm:t>
        <a:bodyPr/>
        <a:lstStyle/>
        <a:p>
          <a:r>
            <a:rPr lang="fr-BE" baseline="0"/>
            <a:t>Visualizing the data that is fed to train data generator</a:t>
          </a:r>
          <a:endParaRPr lang="en-US"/>
        </a:p>
      </dgm:t>
    </dgm:pt>
    <dgm:pt modelId="{E51C30ED-8656-4970-9C0F-3FC255942DBD}" type="parTrans" cxnId="{AA8D9D03-8764-47D3-B21B-72123A07B8B5}">
      <dgm:prSet/>
      <dgm:spPr/>
      <dgm:t>
        <a:bodyPr/>
        <a:lstStyle/>
        <a:p>
          <a:endParaRPr lang="en-US"/>
        </a:p>
      </dgm:t>
    </dgm:pt>
    <dgm:pt modelId="{5761D642-5A78-4E7C-9A49-14B274EF10BA}" type="sibTrans" cxnId="{AA8D9D03-8764-47D3-B21B-72123A07B8B5}">
      <dgm:prSet/>
      <dgm:spPr/>
      <dgm:t>
        <a:bodyPr/>
        <a:lstStyle/>
        <a:p>
          <a:endParaRPr lang="en-US"/>
        </a:p>
      </dgm:t>
    </dgm:pt>
    <dgm:pt modelId="{A5B9B47E-8A48-462F-B2FA-6D239C0E3A27}">
      <dgm:prSet/>
      <dgm:spPr/>
      <dgm:t>
        <a:bodyPr/>
        <a:lstStyle/>
        <a:p>
          <a:r>
            <a:rPr lang="fr-BE" baseline="0"/>
            <a:t>Having early stopping and model check point</a:t>
          </a:r>
          <a:endParaRPr lang="en-US"/>
        </a:p>
      </dgm:t>
    </dgm:pt>
    <dgm:pt modelId="{CE8771BA-4146-4A2D-A3CC-20961B427DED}" type="parTrans" cxnId="{3A504206-B48B-410E-A65E-27015DBC2000}">
      <dgm:prSet/>
      <dgm:spPr/>
      <dgm:t>
        <a:bodyPr/>
        <a:lstStyle/>
        <a:p>
          <a:endParaRPr lang="en-US"/>
        </a:p>
      </dgm:t>
    </dgm:pt>
    <dgm:pt modelId="{2967306C-1380-4ABF-90C4-CA8EBC896768}" type="sibTrans" cxnId="{3A504206-B48B-410E-A65E-27015DBC2000}">
      <dgm:prSet/>
      <dgm:spPr/>
      <dgm:t>
        <a:bodyPr/>
        <a:lstStyle/>
        <a:p>
          <a:endParaRPr lang="en-US"/>
        </a:p>
      </dgm:t>
    </dgm:pt>
    <dgm:pt modelId="{640BDC2E-98D7-44B8-8FC6-C3A3DB257A79}">
      <dgm:prSet/>
      <dgm:spPr/>
      <dgm:t>
        <a:bodyPr/>
        <a:lstStyle/>
        <a:p>
          <a:r>
            <a:rPr lang="fr-BE" baseline="0"/>
            <a:t>Save the model in a file</a:t>
          </a:r>
          <a:endParaRPr lang="en-US"/>
        </a:p>
      </dgm:t>
    </dgm:pt>
    <dgm:pt modelId="{A70EB29D-F64C-4A26-BDC9-32A47DB09257}" type="parTrans" cxnId="{59F59013-5216-420A-A9C0-0AD411E192BD}">
      <dgm:prSet/>
      <dgm:spPr/>
      <dgm:t>
        <a:bodyPr/>
        <a:lstStyle/>
        <a:p>
          <a:endParaRPr lang="en-US"/>
        </a:p>
      </dgm:t>
    </dgm:pt>
    <dgm:pt modelId="{4D8779EA-97FD-4575-81DE-1EE0B78AF54B}" type="sibTrans" cxnId="{59F59013-5216-420A-A9C0-0AD411E192BD}">
      <dgm:prSet/>
      <dgm:spPr/>
      <dgm:t>
        <a:bodyPr/>
        <a:lstStyle/>
        <a:p>
          <a:endParaRPr lang="en-US"/>
        </a:p>
      </dgm:t>
    </dgm:pt>
    <dgm:pt modelId="{5FF66781-AF0F-4EFB-855B-9A0750A9857F}" type="pres">
      <dgm:prSet presAssocID="{D41CDA2B-48E6-4F2A-8089-898ABE24A580}" presName="Name0" presStyleCnt="0">
        <dgm:presLayoutVars>
          <dgm:dir/>
          <dgm:resizeHandles val="exact"/>
        </dgm:presLayoutVars>
      </dgm:prSet>
      <dgm:spPr/>
    </dgm:pt>
    <dgm:pt modelId="{D7AFE299-E417-4BA2-B88A-3D85FD9882D2}" type="pres">
      <dgm:prSet presAssocID="{BA5F7962-7D32-4A0D-939F-0787DF23B391}" presName="node" presStyleLbl="node1" presStyleIdx="0" presStyleCnt="6">
        <dgm:presLayoutVars>
          <dgm:bulletEnabled val="1"/>
        </dgm:presLayoutVars>
      </dgm:prSet>
      <dgm:spPr/>
    </dgm:pt>
    <dgm:pt modelId="{A9C8B8F8-836C-4537-A1BE-B21B7ADF4A09}" type="pres">
      <dgm:prSet presAssocID="{2F46AA78-016C-4B7F-BAA2-3EA9A75E039F}" presName="sibTrans" presStyleLbl="sibTrans1D1" presStyleIdx="0" presStyleCnt="5"/>
      <dgm:spPr/>
    </dgm:pt>
    <dgm:pt modelId="{66400F8A-F164-4884-93A9-B484BD29EC0A}" type="pres">
      <dgm:prSet presAssocID="{2F46AA78-016C-4B7F-BAA2-3EA9A75E039F}" presName="connectorText" presStyleLbl="sibTrans1D1" presStyleIdx="0" presStyleCnt="5"/>
      <dgm:spPr/>
    </dgm:pt>
    <dgm:pt modelId="{0BE7F05A-286B-44C2-BA02-1D531291BD09}" type="pres">
      <dgm:prSet presAssocID="{E391E397-F8FB-4A08-974B-A10A8E0E7C3E}" presName="node" presStyleLbl="node1" presStyleIdx="1" presStyleCnt="6">
        <dgm:presLayoutVars>
          <dgm:bulletEnabled val="1"/>
        </dgm:presLayoutVars>
      </dgm:prSet>
      <dgm:spPr/>
    </dgm:pt>
    <dgm:pt modelId="{36F4B6A3-6660-4000-9A8E-259E7C96602B}" type="pres">
      <dgm:prSet presAssocID="{155DBBA6-3F22-4439-AF8B-34DCE43944CE}" presName="sibTrans" presStyleLbl="sibTrans1D1" presStyleIdx="1" presStyleCnt="5"/>
      <dgm:spPr/>
    </dgm:pt>
    <dgm:pt modelId="{DB2A9366-0F9F-4A8F-82FB-7A1DE8978A4A}" type="pres">
      <dgm:prSet presAssocID="{155DBBA6-3F22-4439-AF8B-34DCE43944CE}" presName="connectorText" presStyleLbl="sibTrans1D1" presStyleIdx="1" presStyleCnt="5"/>
      <dgm:spPr/>
    </dgm:pt>
    <dgm:pt modelId="{C5DF9E75-F494-427E-9F27-4617E006C40C}" type="pres">
      <dgm:prSet presAssocID="{EBFCBA5B-4464-41C8-85CB-54F364035BD7}" presName="node" presStyleLbl="node1" presStyleIdx="2" presStyleCnt="6">
        <dgm:presLayoutVars>
          <dgm:bulletEnabled val="1"/>
        </dgm:presLayoutVars>
      </dgm:prSet>
      <dgm:spPr/>
    </dgm:pt>
    <dgm:pt modelId="{CCA27245-57AA-4D9B-92EA-ED81E65B9DD9}" type="pres">
      <dgm:prSet presAssocID="{D6600733-55F8-40DA-83B7-66EAA18B375C}" presName="sibTrans" presStyleLbl="sibTrans1D1" presStyleIdx="2" presStyleCnt="5"/>
      <dgm:spPr/>
    </dgm:pt>
    <dgm:pt modelId="{CBC45E67-B93A-4122-A58C-6F34F1515A35}" type="pres">
      <dgm:prSet presAssocID="{D6600733-55F8-40DA-83B7-66EAA18B375C}" presName="connectorText" presStyleLbl="sibTrans1D1" presStyleIdx="2" presStyleCnt="5"/>
      <dgm:spPr/>
    </dgm:pt>
    <dgm:pt modelId="{A48B7BCE-98C8-4497-B90B-9E9BCCF0A567}" type="pres">
      <dgm:prSet presAssocID="{49B9D5B1-388E-4BE2-9C16-CA29D9EAD03D}" presName="node" presStyleLbl="node1" presStyleIdx="3" presStyleCnt="6">
        <dgm:presLayoutVars>
          <dgm:bulletEnabled val="1"/>
        </dgm:presLayoutVars>
      </dgm:prSet>
      <dgm:spPr/>
    </dgm:pt>
    <dgm:pt modelId="{E3EADF70-9A02-4C2F-A3D7-805A0459D390}" type="pres">
      <dgm:prSet presAssocID="{5761D642-5A78-4E7C-9A49-14B274EF10BA}" presName="sibTrans" presStyleLbl="sibTrans1D1" presStyleIdx="3" presStyleCnt="5"/>
      <dgm:spPr/>
    </dgm:pt>
    <dgm:pt modelId="{76D3055D-484D-4576-AB23-66A9A99537C2}" type="pres">
      <dgm:prSet presAssocID="{5761D642-5A78-4E7C-9A49-14B274EF10BA}" presName="connectorText" presStyleLbl="sibTrans1D1" presStyleIdx="3" presStyleCnt="5"/>
      <dgm:spPr/>
    </dgm:pt>
    <dgm:pt modelId="{5D7F7CC2-9AE3-46AD-BC98-C77CEC574D09}" type="pres">
      <dgm:prSet presAssocID="{A5B9B47E-8A48-462F-B2FA-6D239C0E3A27}" presName="node" presStyleLbl="node1" presStyleIdx="4" presStyleCnt="6">
        <dgm:presLayoutVars>
          <dgm:bulletEnabled val="1"/>
        </dgm:presLayoutVars>
      </dgm:prSet>
      <dgm:spPr/>
    </dgm:pt>
    <dgm:pt modelId="{81379D45-0CEE-4519-B9F6-935F35B962AB}" type="pres">
      <dgm:prSet presAssocID="{2967306C-1380-4ABF-90C4-CA8EBC896768}" presName="sibTrans" presStyleLbl="sibTrans1D1" presStyleIdx="4" presStyleCnt="5"/>
      <dgm:spPr/>
    </dgm:pt>
    <dgm:pt modelId="{2BA036BA-16B0-4E81-949F-55541CF56F9C}" type="pres">
      <dgm:prSet presAssocID="{2967306C-1380-4ABF-90C4-CA8EBC896768}" presName="connectorText" presStyleLbl="sibTrans1D1" presStyleIdx="4" presStyleCnt="5"/>
      <dgm:spPr/>
    </dgm:pt>
    <dgm:pt modelId="{D60B77D4-2CF5-4270-B040-3EA15C301D8E}" type="pres">
      <dgm:prSet presAssocID="{640BDC2E-98D7-44B8-8FC6-C3A3DB257A79}" presName="node" presStyleLbl="node1" presStyleIdx="5" presStyleCnt="6">
        <dgm:presLayoutVars>
          <dgm:bulletEnabled val="1"/>
        </dgm:presLayoutVars>
      </dgm:prSet>
      <dgm:spPr/>
    </dgm:pt>
  </dgm:ptLst>
  <dgm:cxnLst>
    <dgm:cxn modelId="{AA8D9D03-8764-47D3-B21B-72123A07B8B5}" srcId="{D41CDA2B-48E6-4F2A-8089-898ABE24A580}" destId="{49B9D5B1-388E-4BE2-9C16-CA29D9EAD03D}" srcOrd="3" destOrd="0" parTransId="{E51C30ED-8656-4970-9C0F-3FC255942DBD}" sibTransId="{5761D642-5A78-4E7C-9A49-14B274EF10BA}"/>
    <dgm:cxn modelId="{3A504206-B48B-410E-A65E-27015DBC2000}" srcId="{D41CDA2B-48E6-4F2A-8089-898ABE24A580}" destId="{A5B9B47E-8A48-462F-B2FA-6D239C0E3A27}" srcOrd="4" destOrd="0" parTransId="{CE8771BA-4146-4A2D-A3CC-20961B427DED}" sibTransId="{2967306C-1380-4ABF-90C4-CA8EBC896768}"/>
    <dgm:cxn modelId="{03DBE808-6D6C-4B52-9AC5-5CB4204BD84F}" srcId="{D41CDA2B-48E6-4F2A-8089-898ABE24A580}" destId="{BA5F7962-7D32-4A0D-939F-0787DF23B391}" srcOrd="0" destOrd="0" parTransId="{7913B232-3E07-46F7-A0F0-1783A62543C8}" sibTransId="{2F46AA78-016C-4B7F-BAA2-3EA9A75E039F}"/>
    <dgm:cxn modelId="{59F59013-5216-420A-A9C0-0AD411E192BD}" srcId="{D41CDA2B-48E6-4F2A-8089-898ABE24A580}" destId="{640BDC2E-98D7-44B8-8FC6-C3A3DB257A79}" srcOrd="5" destOrd="0" parTransId="{A70EB29D-F64C-4A26-BDC9-32A47DB09257}" sibTransId="{4D8779EA-97FD-4575-81DE-1EE0B78AF54B}"/>
    <dgm:cxn modelId="{B5EA6344-E538-4F57-9559-E689E6BAAFB5}" srcId="{D41CDA2B-48E6-4F2A-8089-898ABE24A580}" destId="{E391E397-F8FB-4A08-974B-A10A8E0E7C3E}" srcOrd="1" destOrd="0" parTransId="{169AB6F5-0EBA-4BB7-924D-ABFC8BBBA4A5}" sibTransId="{155DBBA6-3F22-4439-AF8B-34DCE43944CE}"/>
    <dgm:cxn modelId="{8EDB5465-4389-4D1E-BDE2-295E41BB0F9D}" type="presOf" srcId="{2967306C-1380-4ABF-90C4-CA8EBC896768}" destId="{81379D45-0CEE-4519-B9F6-935F35B962AB}" srcOrd="0" destOrd="0" presId="urn:microsoft.com/office/officeart/2016/7/layout/RepeatingBendingProcessNew"/>
    <dgm:cxn modelId="{A13C3D69-B6F3-475D-8D63-FF337774F6FA}" type="presOf" srcId="{5761D642-5A78-4E7C-9A49-14B274EF10BA}" destId="{E3EADF70-9A02-4C2F-A3D7-805A0459D390}" srcOrd="0" destOrd="0" presId="urn:microsoft.com/office/officeart/2016/7/layout/RepeatingBendingProcessNew"/>
    <dgm:cxn modelId="{29A8A569-EC79-4605-8B86-97324BE86F19}" type="presOf" srcId="{D6600733-55F8-40DA-83B7-66EAA18B375C}" destId="{CCA27245-57AA-4D9B-92EA-ED81E65B9DD9}" srcOrd="0" destOrd="0" presId="urn:microsoft.com/office/officeart/2016/7/layout/RepeatingBendingProcessNew"/>
    <dgm:cxn modelId="{9970876B-8F64-4C5C-9405-D66231C73FEB}" type="presOf" srcId="{2F46AA78-016C-4B7F-BAA2-3EA9A75E039F}" destId="{66400F8A-F164-4884-93A9-B484BD29EC0A}" srcOrd="1" destOrd="0" presId="urn:microsoft.com/office/officeart/2016/7/layout/RepeatingBendingProcessNew"/>
    <dgm:cxn modelId="{878E4F50-317F-4F98-A63F-1CAD1F2A8C26}" type="presOf" srcId="{D41CDA2B-48E6-4F2A-8089-898ABE24A580}" destId="{5FF66781-AF0F-4EFB-855B-9A0750A9857F}" srcOrd="0" destOrd="0" presId="urn:microsoft.com/office/officeart/2016/7/layout/RepeatingBendingProcessNew"/>
    <dgm:cxn modelId="{32339971-2756-4E80-AD78-8718A9FF2A8E}" type="presOf" srcId="{E391E397-F8FB-4A08-974B-A10A8E0E7C3E}" destId="{0BE7F05A-286B-44C2-BA02-1D531291BD09}" srcOrd="0" destOrd="0" presId="urn:microsoft.com/office/officeart/2016/7/layout/RepeatingBendingProcessNew"/>
    <dgm:cxn modelId="{36ECB072-5EA2-4626-ADD1-6B6A62764F81}" type="presOf" srcId="{155DBBA6-3F22-4439-AF8B-34DCE43944CE}" destId="{DB2A9366-0F9F-4A8F-82FB-7A1DE8978A4A}" srcOrd="1" destOrd="0" presId="urn:microsoft.com/office/officeart/2016/7/layout/RepeatingBendingProcessNew"/>
    <dgm:cxn modelId="{4DE4D483-817E-4705-AD4E-9CF7BB9A705F}" type="presOf" srcId="{D6600733-55F8-40DA-83B7-66EAA18B375C}" destId="{CBC45E67-B93A-4122-A58C-6F34F1515A35}" srcOrd="1" destOrd="0" presId="urn:microsoft.com/office/officeart/2016/7/layout/RepeatingBendingProcessNew"/>
    <dgm:cxn modelId="{37181A88-F89D-4F99-BBAB-1F4A7423323C}" type="presOf" srcId="{BA5F7962-7D32-4A0D-939F-0787DF23B391}" destId="{D7AFE299-E417-4BA2-B88A-3D85FD9882D2}" srcOrd="0" destOrd="0" presId="urn:microsoft.com/office/officeart/2016/7/layout/RepeatingBendingProcessNew"/>
    <dgm:cxn modelId="{E9D951A0-EBAA-442D-A0B9-35E397BD8F3E}" type="presOf" srcId="{5761D642-5A78-4E7C-9A49-14B274EF10BA}" destId="{76D3055D-484D-4576-AB23-66A9A99537C2}" srcOrd="1" destOrd="0" presId="urn:microsoft.com/office/officeart/2016/7/layout/RepeatingBendingProcessNew"/>
    <dgm:cxn modelId="{CABFDCAC-9F51-4AF9-9D75-D16880EDB677}" srcId="{D41CDA2B-48E6-4F2A-8089-898ABE24A580}" destId="{EBFCBA5B-4464-41C8-85CB-54F364035BD7}" srcOrd="2" destOrd="0" parTransId="{503B2CE7-D445-40C0-8B32-1CA25822AFFA}" sibTransId="{D6600733-55F8-40DA-83B7-66EAA18B375C}"/>
    <dgm:cxn modelId="{BBF4D3B1-E5A1-4DDB-A1AC-49E0ECCB2865}" type="presOf" srcId="{2F46AA78-016C-4B7F-BAA2-3EA9A75E039F}" destId="{A9C8B8F8-836C-4537-A1BE-B21B7ADF4A09}" srcOrd="0" destOrd="0" presId="urn:microsoft.com/office/officeart/2016/7/layout/RepeatingBendingProcessNew"/>
    <dgm:cxn modelId="{2B383CBC-0706-48A7-9AB0-21B50E4C4092}" type="presOf" srcId="{49B9D5B1-388E-4BE2-9C16-CA29D9EAD03D}" destId="{A48B7BCE-98C8-4497-B90B-9E9BCCF0A567}" srcOrd="0" destOrd="0" presId="urn:microsoft.com/office/officeart/2016/7/layout/RepeatingBendingProcessNew"/>
    <dgm:cxn modelId="{838CC9BD-19EF-4D0C-B0E7-8973661B62C2}" type="presOf" srcId="{640BDC2E-98D7-44B8-8FC6-C3A3DB257A79}" destId="{D60B77D4-2CF5-4270-B040-3EA15C301D8E}" srcOrd="0" destOrd="0" presId="urn:microsoft.com/office/officeart/2016/7/layout/RepeatingBendingProcessNew"/>
    <dgm:cxn modelId="{733F4DC1-6622-497E-AF20-2DEB878E1100}" type="presOf" srcId="{A5B9B47E-8A48-462F-B2FA-6D239C0E3A27}" destId="{5D7F7CC2-9AE3-46AD-BC98-C77CEC574D09}" srcOrd="0" destOrd="0" presId="urn:microsoft.com/office/officeart/2016/7/layout/RepeatingBendingProcessNew"/>
    <dgm:cxn modelId="{7A2259CA-ABB1-40C8-88FB-A618F146F138}" type="presOf" srcId="{155DBBA6-3F22-4439-AF8B-34DCE43944CE}" destId="{36F4B6A3-6660-4000-9A8E-259E7C96602B}" srcOrd="0" destOrd="0" presId="urn:microsoft.com/office/officeart/2016/7/layout/RepeatingBendingProcessNew"/>
    <dgm:cxn modelId="{736B8FD9-6C05-4858-9866-9B88117570B0}" type="presOf" srcId="{EBFCBA5B-4464-41C8-85CB-54F364035BD7}" destId="{C5DF9E75-F494-427E-9F27-4617E006C40C}" srcOrd="0" destOrd="0" presId="urn:microsoft.com/office/officeart/2016/7/layout/RepeatingBendingProcessNew"/>
    <dgm:cxn modelId="{4996B8E0-890D-4FA2-9630-B987907E0029}" type="presOf" srcId="{2967306C-1380-4ABF-90C4-CA8EBC896768}" destId="{2BA036BA-16B0-4E81-949F-55541CF56F9C}" srcOrd="1" destOrd="0" presId="urn:microsoft.com/office/officeart/2016/7/layout/RepeatingBendingProcessNew"/>
    <dgm:cxn modelId="{31CA05B5-9DCD-4242-908C-FD77EB407357}" type="presParOf" srcId="{5FF66781-AF0F-4EFB-855B-9A0750A9857F}" destId="{D7AFE299-E417-4BA2-B88A-3D85FD9882D2}" srcOrd="0" destOrd="0" presId="urn:microsoft.com/office/officeart/2016/7/layout/RepeatingBendingProcessNew"/>
    <dgm:cxn modelId="{F02EF858-76F7-42C3-A328-ED19AD397CF2}" type="presParOf" srcId="{5FF66781-AF0F-4EFB-855B-9A0750A9857F}" destId="{A9C8B8F8-836C-4537-A1BE-B21B7ADF4A09}" srcOrd="1" destOrd="0" presId="urn:microsoft.com/office/officeart/2016/7/layout/RepeatingBendingProcessNew"/>
    <dgm:cxn modelId="{1626E4A3-65B0-4538-A889-050FEF9D8257}" type="presParOf" srcId="{A9C8B8F8-836C-4537-A1BE-B21B7ADF4A09}" destId="{66400F8A-F164-4884-93A9-B484BD29EC0A}" srcOrd="0" destOrd="0" presId="urn:microsoft.com/office/officeart/2016/7/layout/RepeatingBendingProcessNew"/>
    <dgm:cxn modelId="{DB74D654-A5E0-41BA-9A80-D546C5499497}" type="presParOf" srcId="{5FF66781-AF0F-4EFB-855B-9A0750A9857F}" destId="{0BE7F05A-286B-44C2-BA02-1D531291BD09}" srcOrd="2" destOrd="0" presId="urn:microsoft.com/office/officeart/2016/7/layout/RepeatingBendingProcessNew"/>
    <dgm:cxn modelId="{C0C06E00-48A5-4B3B-8755-C78F78148CED}" type="presParOf" srcId="{5FF66781-AF0F-4EFB-855B-9A0750A9857F}" destId="{36F4B6A3-6660-4000-9A8E-259E7C96602B}" srcOrd="3" destOrd="0" presId="urn:microsoft.com/office/officeart/2016/7/layout/RepeatingBendingProcessNew"/>
    <dgm:cxn modelId="{368C2396-3698-4D46-9FB4-BF4D9F21F773}" type="presParOf" srcId="{36F4B6A3-6660-4000-9A8E-259E7C96602B}" destId="{DB2A9366-0F9F-4A8F-82FB-7A1DE8978A4A}" srcOrd="0" destOrd="0" presId="urn:microsoft.com/office/officeart/2016/7/layout/RepeatingBendingProcessNew"/>
    <dgm:cxn modelId="{81039537-65F5-4BDD-A3E2-03767D888A59}" type="presParOf" srcId="{5FF66781-AF0F-4EFB-855B-9A0750A9857F}" destId="{C5DF9E75-F494-427E-9F27-4617E006C40C}" srcOrd="4" destOrd="0" presId="urn:microsoft.com/office/officeart/2016/7/layout/RepeatingBendingProcessNew"/>
    <dgm:cxn modelId="{B0F0839D-BEC2-469D-9CDB-09383B8A25B1}" type="presParOf" srcId="{5FF66781-AF0F-4EFB-855B-9A0750A9857F}" destId="{CCA27245-57AA-4D9B-92EA-ED81E65B9DD9}" srcOrd="5" destOrd="0" presId="urn:microsoft.com/office/officeart/2016/7/layout/RepeatingBendingProcessNew"/>
    <dgm:cxn modelId="{AFEE2753-5314-448F-A3D9-7D7F7785AC20}" type="presParOf" srcId="{CCA27245-57AA-4D9B-92EA-ED81E65B9DD9}" destId="{CBC45E67-B93A-4122-A58C-6F34F1515A35}" srcOrd="0" destOrd="0" presId="urn:microsoft.com/office/officeart/2016/7/layout/RepeatingBendingProcessNew"/>
    <dgm:cxn modelId="{62895EB9-49F0-401B-B6DA-5F4B462D5235}" type="presParOf" srcId="{5FF66781-AF0F-4EFB-855B-9A0750A9857F}" destId="{A48B7BCE-98C8-4497-B90B-9E9BCCF0A567}" srcOrd="6" destOrd="0" presId="urn:microsoft.com/office/officeart/2016/7/layout/RepeatingBendingProcessNew"/>
    <dgm:cxn modelId="{133DF0F1-88BA-4003-851A-FA52B9C29342}" type="presParOf" srcId="{5FF66781-AF0F-4EFB-855B-9A0750A9857F}" destId="{E3EADF70-9A02-4C2F-A3D7-805A0459D390}" srcOrd="7" destOrd="0" presId="urn:microsoft.com/office/officeart/2016/7/layout/RepeatingBendingProcessNew"/>
    <dgm:cxn modelId="{4597E87E-BE5A-4F03-B7A7-A67ADA023D84}" type="presParOf" srcId="{E3EADF70-9A02-4C2F-A3D7-805A0459D390}" destId="{76D3055D-484D-4576-AB23-66A9A99537C2}" srcOrd="0" destOrd="0" presId="urn:microsoft.com/office/officeart/2016/7/layout/RepeatingBendingProcessNew"/>
    <dgm:cxn modelId="{26D094F7-D592-4257-B190-25297DA0CF86}" type="presParOf" srcId="{5FF66781-AF0F-4EFB-855B-9A0750A9857F}" destId="{5D7F7CC2-9AE3-46AD-BC98-C77CEC574D09}" srcOrd="8" destOrd="0" presId="urn:microsoft.com/office/officeart/2016/7/layout/RepeatingBendingProcessNew"/>
    <dgm:cxn modelId="{CA5338C6-98E3-40C1-BBB4-10E933F068E0}" type="presParOf" srcId="{5FF66781-AF0F-4EFB-855B-9A0750A9857F}" destId="{81379D45-0CEE-4519-B9F6-935F35B962AB}" srcOrd="9" destOrd="0" presId="urn:microsoft.com/office/officeart/2016/7/layout/RepeatingBendingProcessNew"/>
    <dgm:cxn modelId="{6E1611FB-0A92-4DDB-A3B1-AA4011B8F0D1}" type="presParOf" srcId="{81379D45-0CEE-4519-B9F6-935F35B962AB}" destId="{2BA036BA-16B0-4E81-949F-55541CF56F9C}" srcOrd="0" destOrd="0" presId="urn:microsoft.com/office/officeart/2016/7/layout/RepeatingBendingProcessNew"/>
    <dgm:cxn modelId="{234C8191-2FA8-46F4-93A1-521BFC281A10}" type="presParOf" srcId="{5FF66781-AF0F-4EFB-855B-9A0750A9857F}" destId="{D60B77D4-2CF5-4270-B040-3EA15C301D8E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0D50EE0-DCF5-4D80-84EB-7FA8AEE6AEC1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A82C5B3-1840-49E1-AC76-4DBB763E37C4}">
      <dgm:prSet/>
      <dgm:spPr/>
      <dgm:t>
        <a:bodyPr/>
        <a:lstStyle/>
        <a:p>
          <a:r>
            <a:rPr lang="en-US" dirty="0"/>
            <a:t>How we imagined it </a:t>
          </a:r>
          <a:r>
            <a:rPr lang="fr-BE" dirty="0"/>
            <a:t>:</a:t>
          </a:r>
          <a:endParaRPr lang="en-US" dirty="0"/>
        </a:p>
      </dgm:t>
    </dgm:pt>
    <dgm:pt modelId="{7AFC6933-AD9C-4C24-A8A5-2B6A12664B4D}" type="parTrans" cxnId="{F97CFF82-33B3-47C8-9E11-E62ADE27094D}">
      <dgm:prSet/>
      <dgm:spPr/>
      <dgm:t>
        <a:bodyPr/>
        <a:lstStyle/>
        <a:p>
          <a:endParaRPr lang="en-US"/>
        </a:p>
      </dgm:t>
    </dgm:pt>
    <dgm:pt modelId="{914C8444-180D-40CA-9671-6737DFF6BC69}" type="sibTrans" cxnId="{F97CFF82-33B3-47C8-9E11-E62ADE27094D}">
      <dgm:prSet/>
      <dgm:spPr/>
      <dgm:t>
        <a:bodyPr/>
        <a:lstStyle/>
        <a:p>
          <a:endParaRPr lang="en-US"/>
        </a:p>
      </dgm:t>
    </dgm:pt>
    <dgm:pt modelId="{3F9F7526-16AF-4F3E-86A6-E25D577F89AA}">
      <dgm:prSet/>
      <dgm:spPr/>
      <dgm:t>
        <a:bodyPr/>
        <a:lstStyle/>
        <a:p>
          <a:r>
            <a:rPr lang="en-US"/>
            <a:t>Based on eyes positions</a:t>
          </a:r>
        </a:p>
      </dgm:t>
    </dgm:pt>
    <dgm:pt modelId="{6AB9F44A-2705-47A4-97E9-CF8A33765BA2}" type="parTrans" cxnId="{464B997A-9DD8-4AA3-BB12-2E44806388B8}">
      <dgm:prSet/>
      <dgm:spPr/>
      <dgm:t>
        <a:bodyPr/>
        <a:lstStyle/>
        <a:p>
          <a:endParaRPr lang="en-US"/>
        </a:p>
      </dgm:t>
    </dgm:pt>
    <dgm:pt modelId="{ECDD352C-78E1-4CF1-BA1D-C7B3061F21A7}" type="sibTrans" cxnId="{464B997A-9DD8-4AA3-BB12-2E44806388B8}">
      <dgm:prSet/>
      <dgm:spPr/>
      <dgm:t>
        <a:bodyPr/>
        <a:lstStyle/>
        <a:p>
          <a:endParaRPr lang="en-US"/>
        </a:p>
      </dgm:t>
    </dgm:pt>
    <dgm:pt modelId="{B1766B8B-B381-45CD-9A9A-9FC8FF67F831}">
      <dgm:prSet/>
      <dgm:spPr/>
      <dgm:t>
        <a:bodyPr/>
        <a:lstStyle/>
        <a:p>
          <a:r>
            <a:rPr lang="en-US"/>
            <a:t>Problems </a:t>
          </a:r>
          <a:r>
            <a:rPr lang="fr-BE"/>
            <a:t>:</a:t>
          </a:r>
          <a:endParaRPr lang="en-US"/>
        </a:p>
      </dgm:t>
    </dgm:pt>
    <dgm:pt modelId="{74328C5C-782F-480A-9BB8-095C7D00CD6C}" type="parTrans" cxnId="{CE5A65A1-71DD-4267-A9F4-5306F79D8842}">
      <dgm:prSet/>
      <dgm:spPr/>
      <dgm:t>
        <a:bodyPr/>
        <a:lstStyle/>
        <a:p>
          <a:endParaRPr lang="en-US"/>
        </a:p>
      </dgm:t>
    </dgm:pt>
    <dgm:pt modelId="{B9D22FD9-44F1-4173-9B08-BEFB9DEDD9AF}" type="sibTrans" cxnId="{CE5A65A1-71DD-4267-A9F4-5306F79D8842}">
      <dgm:prSet/>
      <dgm:spPr/>
      <dgm:t>
        <a:bodyPr/>
        <a:lstStyle/>
        <a:p>
          <a:endParaRPr lang="en-US"/>
        </a:p>
      </dgm:t>
    </dgm:pt>
    <dgm:pt modelId="{0404B8ED-1F64-4367-8243-EF05EBDECF65}">
      <dgm:prSet/>
      <dgm:spPr/>
      <dgm:t>
        <a:bodyPr/>
        <a:lstStyle/>
        <a:p>
          <a:r>
            <a:rPr lang="fr-BE" dirty="0"/>
            <a:t>Not </a:t>
          </a:r>
          <a:r>
            <a:rPr lang="fr-BE" dirty="0" err="1"/>
            <a:t>always</a:t>
          </a:r>
          <a:r>
            <a:rPr lang="fr-BE" dirty="0"/>
            <a:t> 2 </a:t>
          </a:r>
          <a:r>
            <a:rPr lang="fr-BE" dirty="0" err="1"/>
            <a:t>eyes</a:t>
          </a:r>
          <a:r>
            <a:rPr lang="fr-BE" dirty="0"/>
            <a:t> </a:t>
          </a:r>
          <a:r>
            <a:rPr lang="fr-BE" dirty="0" err="1"/>
            <a:t>detected</a:t>
          </a:r>
          <a:endParaRPr lang="en-US" dirty="0"/>
        </a:p>
      </dgm:t>
    </dgm:pt>
    <dgm:pt modelId="{C5A6D18E-2C3C-4169-A36F-673F66E67FE3}" type="parTrans" cxnId="{7DB8A0D5-1A0E-443F-8A65-085C261C6BBE}">
      <dgm:prSet/>
      <dgm:spPr/>
      <dgm:t>
        <a:bodyPr/>
        <a:lstStyle/>
        <a:p>
          <a:endParaRPr lang="en-US"/>
        </a:p>
      </dgm:t>
    </dgm:pt>
    <dgm:pt modelId="{A7C92AED-DB0B-4BC7-95C0-5B425B501E74}" type="sibTrans" cxnId="{7DB8A0D5-1A0E-443F-8A65-085C261C6BBE}">
      <dgm:prSet/>
      <dgm:spPr/>
      <dgm:t>
        <a:bodyPr/>
        <a:lstStyle/>
        <a:p>
          <a:endParaRPr lang="en-US"/>
        </a:p>
      </dgm:t>
    </dgm:pt>
    <dgm:pt modelId="{C50E6D8E-12CD-4521-AA0C-A3EE349E8978}">
      <dgm:prSet/>
      <dgm:spPr/>
      <dgm:t>
        <a:bodyPr/>
        <a:lstStyle/>
        <a:p>
          <a:r>
            <a:rPr lang="fr-BE" dirty="0" err="1"/>
            <a:t>After</a:t>
          </a:r>
          <a:r>
            <a:rPr lang="fr-BE" dirty="0"/>
            <a:t> a certain angle, the face </a:t>
          </a:r>
          <a:r>
            <a:rPr lang="fr-BE" dirty="0" err="1"/>
            <a:t>was</a:t>
          </a:r>
          <a:r>
            <a:rPr lang="fr-BE" dirty="0"/>
            <a:t> not </a:t>
          </a:r>
          <a:r>
            <a:rPr lang="fr-BE" dirty="0" err="1"/>
            <a:t>detected</a:t>
          </a:r>
          <a:endParaRPr lang="en-US" dirty="0"/>
        </a:p>
      </dgm:t>
    </dgm:pt>
    <dgm:pt modelId="{B4434992-2B2D-4094-B4B9-93954C859E67}" type="parTrans" cxnId="{6F4D4148-AF8F-4801-984D-B33D5F95CA9D}">
      <dgm:prSet/>
      <dgm:spPr/>
      <dgm:t>
        <a:bodyPr/>
        <a:lstStyle/>
        <a:p>
          <a:endParaRPr lang="en-US"/>
        </a:p>
      </dgm:t>
    </dgm:pt>
    <dgm:pt modelId="{665341CA-C757-4144-ABD1-2260DD92DECE}" type="sibTrans" cxnId="{6F4D4148-AF8F-4801-984D-B33D5F95CA9D}">
      <dgm:prSet/>
      <dgm:spPr/>
      <dgm:t>
        <a:bodyPr/>
        <a:lstStyle/>
        <a:p>
          <a:endParaRPr lang="en-US"/>
        </a:p>
      </dgm:t>
    </dgm:pt>
    <dgm:pt modelId="{FE857A24-F386-4A10-9738-2F14F5722597}" type="pres">
      <dgm:prSet presAssocID="{40D50EE0-DCF5-4D80-84EB-7FA8AEE6AEC1}" presName="linear" presStyleCnt="0">
        <dgm:presLayoutVars>
          <dgm:dir/>
          <dgm:animLvl val="lvl"/>
          <dgm:resizeHandles val="exact"/>
        </dgm:presLayoutVars>
      </dgm:prSet>
      <dgm:spPr/>
    </dgm:pt>
    <dgm:pt modelId="{67559525-B5B7-4B0A-B040-08F67D208FA7}" type="pres">
      <dgm:prSet presAssocID="{2A82C5B3-1840-49E1-AC76-4DBB763E37C4}" presName="parentLin" presStyleCnt="0"/>
      <dgm:spPr/>
    </dgm:pt>
    <dgm:pt modelId="{13601F54-C272-43AF-AC38-CC704B4A2919}" type="pres">
      <dgm:prSet presAssocID="{2A82C5B3-1840-49E1-AC76-4DBB763E37C4}" presName="parentLeftMargin" presStyleLbl="node1" presStyleIdx="0" presStyleCnt="2"/>
      <dgm:spPr/>
    </dgm:pt>
    <dgm:pt modelId="{F61190A5-F789-4E6D-B34A-BC98E4E6F14C}" type="pres">
      <dgm:prSet presAssocID="{2A82C5B3-1840-49E1-AC76-4DBB763E37C4}" presName="parentText" presStyleLbl="node1" presStyleIdx="0" presStyleCnt="2" custScaleX="108075">
        <dgm:presLayoutVars>
          <dgm:chMax val="0"/>
          <dgm:bulletEnabled val="1"/>
        </dgm:presLayoutVars>
      </dgm:prSet>
      <dgm:spPr/>
    </dgm:pt>
    <dgm:pt modelId="{CCFD3443-BD8B-4F3F-B585-51F5E7BE47E7}" type="pres">
      <dgm:prSet presAssocID="{2A82C5B3-1840-49E1-AC76-4DBB763E37C4}" presName="negativeSpace" presStyleCnt="0"/>
      <dgm:spPr/>
    </dgm:pt>
    <dgm:pt modelId="{59706F32-B8D8-454F-8BD7-24F812594696}" type="pres">
      <dgm:prSet presAssocID="{2A82C5B3-1840-49E1-AC76-4DBB763E37C4}" presName="childText" presStyleLbl="conFgAcc1" presStyleIdx="0" presStyleCnt="2">
        <dgm:presLayoutVars>
          <dgm:bulletEnabled val="1"/>
        </dgm:presLayoutVars>
      </dgm:prSet>
      <dgm:spPr/>
    </dgm:pt>
    <dgm:pt modelId="{52FEB98E-296E-40D7-9B7C-73A9FC710BC8}" type="pres">
      <dgm:prSet presAssocID="{914C8444-180D-40CA-9671-6737DFF6BC69}" presName="spaceBetweenRectangles" presStyleCnt="0"/>
      <dgm:spPr/>
    </dgm:pt>
    <dgm:pt modelId="{043AD449-EF31-4997-A09D-12319F441D0E}" type="pres">
      <dgm:prSet presAssocID="{B1766B8B-B381-45CD-9A9A-9FC8FF67F831}" presName="parentLin" presStyleCnt="0"/>
      <dgm:spPr/>
    </dgm:pt>
    <dgm:pt modelId="{35D2E7E8-0FEE-474B-8DF0-2DA95B362592}" type="pres">
      <dgm:prSet presAssocID="{B1766B8B-B381-45CD-9A9A-9FC8FF67F831}" presName="parentLeftMargin" presStyleLbl="node1" presStyleIdx="0" presStyleCnt="2"/>
      <dgm:spPr/>
    </dgm:pt>
    <dgm:pt modelId="{0962E247-919E-48ED-A59F-7478BFADD873}" type="pres">
      <dgm:prSet presAssocID="{B1766B8B-B381-45CD-9A9A-9FC8FF67F831}" presName="parentText" presStyleLbl="node1" presStyleIdx="1" presStyleCnt="2" custScaleX="107495">
        <dgm:presLayoutVars>
          <dgm:chMax val="0"/>
          <dgm:bulletEnabled val="1"/>
        </dgm:presLayoutVars>
      </dgm:prSet>
      <dgm:spPr/>
    </dgm:pt>
    <dgm:pt modelId="{70FBCE4C-72D7-4F64-9B93-718E8359AD13}" type="pres">
      <dgm:prSet presAssocID="{B1766B8B-B381-45CD-9A9A-9FC8FF67F831}" presName="negativeSpace" presStyleCnt="0"/>
      <dgm:spPr/>
    </dgm:pt>
    <dgm:pt modelId="{6990E4BF-844F-4414-9C16-414254E5541D}" type="pres">
      <dgm:prSet presAssocID="{B1766B8B-B381-45CD-9A9A-9FC8FF67F83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FD51B0D-184D-4916-96EB-F0A165FE18A6}" type="presOf" srcId="{2A82C5B3-1840-49E1-AC76-4DBB763E37C4}" destId="{F61190A5-F789-4E6D-B34A-BC98E4E6F14C}" srcOrd="1" destOrd="0" presId="urn:microsoft.com/office/officeart/2005/8/layout/list1"/>
    <dgm:cxn modelId="{BB19682C-589B-401B-B540-A494B7D66D8B}" type="presOf" srcId="{B1766B8B-B381-45CD-9A9A-9FC8FF67F831}" destId="{35D2E7E8-0FEE-474B-8DF0-2DA95B362592}" srcOrd="0" destOrd="0" presId="urn:microsoft.com/office/officeart/2005/8/layout/list1"/>
    <dgm:cxn modelId="{6F4D4148-AF8F-4801-984D-B33D5F95CA9D}" srcId="{B1766B8B-B381-45CD-9A9A-9FC8FF67F831}" destId="{C50E6D8E-12CD-4521-AA0C-A3EE349E8978}" srcOrd="1" destOrd="0" parTransId="{B4434992-2B2D-4094-B4B9-93954C859E67}" sibTransId="{665341CA-C757-4144-ABD1-2260DD92DECE}"/>
    <dgm:cxn modelId="{1D4C264D-37D7-4A4D-B4A7-265460051118}" type="presOf" srcId="{B1766B8B-B381-45CD-9A9A-9FC8FF67F831}" destId="{0962E247-919E-48ED-A59F-7478BFADD873}" srcOrd="1" destOrd="0" presId="urn:microsoft.com/office/officeart/2005/8/layout/list1"/>
    <dgm:cxn modelId="{464B997A-9DD8-4AA3-BB12-2E44806388B8}" srcId="{2A82C5B3-1840-49E1-AC76-4DBB763E37C4}" destId="{3F9F7526-16AF-4F3E-86A6-E25D577F89AA}" srcOrd="0" destOrd="0" parTransId="{6AB9F44A-2705-47A4-97E9-CF8A33765BA2}" sibTransId="{ECDD352C-78E1-4CF1-BA1D-C7B3061F21A7}"/>
    <dgm:cxn modelId="{F97CFF82-33B3-47C8-9E11-E62ADE27094D}" srcId="{40D50EE0-DCF5-4D80-84EB-7FA8AEE6AEC1}" destId="{2A82C5B3-1840-49E1-AC76-4DBB763E37C4}" srcOrd="0" destOrd="0" parTransId="{7AFC6933-AD9C-4C24-A8A5-2B6A12664B4D}" sibTransId="{914C8444-180D-40CA-9671-6737DFF6BC69}"/>
    <dgm:cxn modelId="{CE5A65A1-71DD-4267-A9F4-5306F79D8842}" srcId="{40D50EE0-DCF5-4D80-84EB-7FA8AEE6AEC1}" destId="{B1766B8B-B381-45CD-9A9A-9FC8FF67F831}" srcOrd="1" destOrd="0" parTransId="{74328C5C-782F-480A-9BB8-095C7D00CD6C}" sibTransId="{B9D22FD9-44F1-4173-9B08-BEFB9DEDD9AF}"/>
    <dgm:cxn modelId="{A00A68A7-F289-491D-91BC-A01072219D2F}" type="presOf" srcId="{40D50EE0-DCF5-4D80-84EB-7FA8AEE6AEC1}" destId="{FE857A24-F386-4A10-9738-2F14F5722597}" srcOrd="0" destOrd="0" presId="urn:microsoft.com/office/officeart/2005/8/layout/list1"/>
    <dgm:cxn modelId="{0DBCF4BF-125F-4A8C-BAEC-AF2F57F986DC}" type="presOf" srcId="{3F9F7526-16AF-4F3E-86A6-E25D577F89AA}" destId="{59706F32-B8D8-454F-8BD7-24F812594696}" srcOrd="0" destOrd="0" presId="urn:microsoft.com/office/officeart/2005/8/layout/list1"/>
    <dgm:cxn modelId="{7DB8A0D5-1A0E-443F-8A65-085C261C6BBE}" srcId="{B1766B8B-B381-45CD-9A9A-9FC8FF67F831}" destId="{0404B8ED-1F64-4367-8243-EF05EBDECF65}" srcOrd="0" destOrd="0" parTransId="{C5A6D18E-2C3C-4169-A36F-673F66E67FE3}" sibTransId="{A7C92AED-DB0B-4BC7-95C0-5B425B501E74}"/>
    <dgm:cxn modelId="{75700FDE-4BCF-469A-B9D0-18CF1BCE3405}" type="presOf" srcId="{C50E6D8E-12CD-4521-AA0C-A3EE349E8978}" destId="{6990E4BF-844F-4414-9C16-414254E5541D}" srcOrd="0" destOrd="1" presId="urn:microsoft.com/office/officeart/2005/8/layout/list1"/>
    <dgm:cxn modelId="{5F8AD7E7-6A8C-4F0A-B34B-A4DC67BF747C}" type="presOf" srcId="{2A82C5B3-1840-49E1-AC76-4DBB763E37C4}" destId="{13601F54-C272-43AF-AC38-CC704B4A2919}" srcOrd="0" destOrd="0" presId="urn:microsoft.com/office/officeart/2005/8/layout/list1"/>
    <dgm:cxn modelId="{D8C97FF0-D7D3-4C59-89FE-0038C036F571}" type="presOf" srcId="{0404B8ED-1F64-4367-8243-EF05EBDECF65}" destId="{6990E4BF-844F-4414-9C16-414254E5541D}" srcOrd="0" destOrd="0" presId="urn:microsoft.com/office/officeart/2005/8/layout/list1"/>
    <dgm:cxn modelId="{D8AEE2CF-D7D8-47FC-A9E4-DA937446ECCB}" type="presParOf" srcId="{FE857A24-F386-4A10-9738-2F14F5722597}" destId="{67559525-B5B7-4B0A-B040-08F67D208FA7}" srcOrd="0" destOrd="0" presId="urn:microsoft.com/office/officeart/2005/8/layout/list1"/>
    <dgm:cxn modelId="{8F2DF206-7183-40CA-ABD8-39C63ADB351E}" type="presParOf" srcId="{67559525-B5B7-4B0A-B040-08F67D208FA7}" destId="{13601F54-C272-43AF-AC38-CC704B4A2919}" srcOrd="0" destOrd="0" presId="urn:microsoft.com/office/officeart/2005/8/layout/list1"/>
    <dgm:cxn modelId="{9D782EEC-47EB-4A1C-B713-CA1745CE14AA}" type="presParOf" srcId="{67559525-B5B7-4B0A-B040-08F67D208FA7}" destId="{F61190A5-F789-4E6D-B34A-BC98E4E6F14C}" srcOrd="1" destOrd="0" presId="urn:microsoft.com/office/officeart/2005/8/layout/list1"/>
    <dgm:cxn modelId="{21152BA6-AACD-4E73-872F-641B4A62D7DD}" type="presParOf" srcId="{FE857A24-F386-4A10-9738-2F14F5722597}" destId="{CCFD3443-BD8B-4F3F-B585-51F5E7BE47E7}" srcOrd="1" destOrd="0" presId="urn:microsoft.com/office/officeart/2005/8/layout/list1"/>
    <dgm:cxn modelId="{0A586908-0CC3-412A-8A10-860A3F3A5839}" type="presParOf" srcId="{FE857A24-F386-4A10-9738-2F14F5722597}" destId="{59706F32-B8D8-454F-8BD7-24F812594696}" srcOrd="2" destOrd="0" presId="urn:microsoft.com/office/officeart/2005/8/layout/list1"/>
    <dgm:cxn modelId="{C5FAC25A-6EAE-4B59-85BE-029E41F3A20A}" type="presParOf" srcId="{FE857A24-F386-4A10-9738-2F14F5722597}" destId="{52FEB98E-296E-40D7-9B7C-73A9FC710BC8}" srcOrd="3" destOrd="0" presId="urn:microsoft.com/office/officeart/2005/8/layout/list1"/>
    <dgm:cxn modelId="{028ECDFE-DFDB-4797-870A-271F73378083}" type="presParOf" srcId="{FE857A24-F386-4A10-9738-2F14F5722597}" destId="{043AD449-EF31-4997-A09D-12319F441D0E}" srcOrd="4" destOrd="0" presId="urn:microsoft.com/office/officeart/2005/8/layout/list1"/>
    <dgm:cxn modelId="{67BAFA40-B829-4B69-B4D9-B2CC87D6C331}" type="presParOf" srcId="{043AD449-EF31-4997-A09D-12319F441D0E}" destId="{35D2E7E8-0FEE-474B-8DF0-2DA95B362592}" srcOrd="0" destOrd="0" presId="urn:microsoft.com/office/officeart/2005/8/layout/list1"/>
    <dgm:cxn modelId="{939C37E1-AF63-4119-AABF-6AC6B830C40A}" type="presParOf" srcId="{043AD449-EF31-4997-A09D-12319F441D0E}" destId="{0962E247-919E-48ED-A59F-7478BFADD873}" srcOrd="1" destOrd="0" presId="urn:microsoft.com/office/officeart/2005/8/layout/list1"/>
    <dgm:cxn modelId="{440F2F40-28FC-4635-A61D-B3CCFA66147E}" type="presParOf" srcId="{FE857A24-F386-4A10-9738-2F14F5722597}" destId="{70FBCE4C-72D7-4F64-9B93-718E8359AD13}" srcOrd="5" destOrd="0" presId="urn:microsoft.com/office/officeart/2005/8/layout/list1"/>
    <dgm:cxn modelId="{74F1F774-FA2C-40EE-B878-8DCD7FAF8325}" type="presParOf" srcId="{FE857A24-F386-4A10-9738-2F14F5722597}" destId="{6990E4BF-844F-4414-9C16-414254E5541D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0D50EE0-DCF5-4D80-84EB-7FA8AEE6AEC1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A82C5B3-1840-49E1-AC76-4DBB763E37C4}">
      <dgm:prSet/>
      <dgm:spPr/>
      <dgm:t>
        <a:bodyPr/>
        <a:lstStyle/>
        <a:p>
          <a:r>
            <a:rPr lang="en-US" dirty="0"/>
            <a:t>How we imagined it </a:t>
          </a:r>
          <a:r>
            <a:rPr lang="fr-BE" dirty="0"/>
            <a:t>:</a:t>
          </a:r>
          <a:endParaRPr lang="en-US" dirty="0"/>
        </a:p>
      </dgm:t>
    </dgm:pt>
    <dgm:pt modelId="{7AFC6933-AD9C-4C24-A8A5-2B6A12664B4D}" type="parTrans" cxnId="{F97CFF82-33B3-47C8-9E11-E62ADE27094D}">
      <dgm:prSet/>
      <dgm:spPr/>
      <dgm:t>
        <a:bodyPr/>
        <a:lstStyle/>
        <a:p>
          <a:endParaRPr lang="en-US"/>
        </a:p>
      </dgm:t>
    </dgm:pt>
    <dgm:pt modelId="{914C8444-180D-40CA-9671-6737DFF6BC69}" type="sibTrans" cxnId="{F97CFF82-33B3-47C8-9E11-E62ADE27094D}">
      <dgm:prSet/>
      <dgm:spPr/>
      <dgm:t>
        <a:bodyPr/>
        <a:lstStyle/>
        <a:p>
          <a:endParaRPr lang="en-US"/>
        </a:p>
      </dgm:t>
    </dgm:pt>
    <dgm:pt modelId="{3F9F7526-16AF-4F3E-86A6-E25D577F89AA}">
      <dgm:prSet/>
      <dgm:spPr/>
      <dgm:t>
        <a:bodyPr/>
        <a:lstStyle/>
        <a:p>
          <a:r>
            <a:rPr lang="en-US" dirty="0"/>
            <a:t>Use </a:t>
          </a:r>
          <a:r>
            <a:rPr lang="fr-BE" dirty="0"/>
            <a:t>a new model </a:t>
          </a:r>
          <a:endParaRPr lang="en-US" dirty="0"/>
        </a:p>
      </dgm:t>
    </dgm:pt>
    <dgm:pt modelId="{6AB9F44A-2705-47A4-97E9-CF8A33765BA2}" type="parTrans" cxnId="{464B997A-9DD8-4AA3-BB12-2E44806388B8}">
      <dgm:prSet/>
      <dgm:spPr/>
      <dgm:t>
        <a:bodyPr/>
        <a:lstStyle/>
        <a:p>
          <a:endParaRPr lang="en-US"/>
        </a:p>
      </dgm:t>
    </dgm:pt>
    <dgm:pt modelId="{ECDD352C-78E1-4CF1-BA1D-C7B3061F21A7}" type="sibTrans" cxnId="{464B997A-9DD8-4AA3-BB12-2E44806388B8}">
      <dgm:prSet/>
      <dgm:spPr/>
      <dgm:t>
        <a:bodyPr/>
        <a:lstStyle/>
        <a:p>
          <a:endParaRPr lang="en-US"/>
        </a:p>
      </dgm:t>
    </dgm:pt>
    <dgm:pt modelId="{B1766B8B-B381-45CD-9A9A-9FC8FF67F831}">
      <dgm:prSet/>
      <dgm:spPr/>
      <dgm:t>
        <a:bodyPr/>
        <a:lstStyle/>
        <a:p>
          <a:r>
            <a:rPr lang="en-US" dirty="0"/>
            <a:t>Problems </a:t>
          </a:r>
          <a:r>
            <a:rPr lang="fr-BE" dirty="0"/>
            <a:t>:</a:t>
          </a:r>
          <a:endParaRPr lang="en-US" dirty="0"/>
        </a:p>
      </dgm:t>
    </dgm:pt>
    <dgm:pt modelId="{74328C5C-782F-480A-9BB8-095C7D00CD6C}" type="parTrans" cxnId="{CE5A65A1-71DD-4267-A9F4-5306F79D8842}">
      <dgm:prSet/>
      <dgm:spPr/>
      <dgm:t>
        <a:bodyPr/>
        <a:lstStyle/>
        <a:p>
          <a:endParaRPr lang="en-US"/>
        </a:p>
      </dgm:t>
    </dgm:pt>
    <dgm:pt modelId="{B9D22FD9-44F1-4173-9B08-BEFB9DEDD9AF}" type="sibTrans" cxnId="{CE5A65A1-71DD-4267-A9F4-5306F79D8842}">
      <dgm:prSet/>
      <dgm:spPr/>
      <dgm:t>
        <a:bodyPr/>
        <a:lstStyle/>
        <a:p>
          <a:endParaRPr lang="en-US"/>
        </a:p>
      </dgm:t>
    </dgm:pt>
    <dgm:pt modelId="{0404B8ED-1F64-4367-8243-EF05EBDECF65}">
      <dgm:prSet/>
      <dgm:spPr/>
      <dgm:t>
        <a:bodyPr/>
        <a:lstStyle/>
        <a:p>
          <a:r>
            <a:rPr lang="fr-BE" dirty="0" err="1"/>
            <a:t>Did</a:t>
          </a:r>
          <a:r>
            <a:rPr lang="fr-BE" dirty="0"/>
            <a:t> not </a:t>
          </a:r>
          <a:r>
            <a:rPr lang="fr-BE" dirty="0" err="1"/>
            <a:t>find</a:t>
          </a:r>
          <a:r>
            <a:rPr lang="fr-BE" dirty="0"/>
            <a:t> </a:t>
          </a:r>
          <a:r>
            <a:rPr lang="fr-BE" dirty="0" err="1"/>
            <a:t>appropriate</a:t>
          </a:r>
          <a:r>
            <a:rPr lang="fr-BE" dirty="0"/>
            <a:t> </a:t>
          </a:r>
          <a:r>
            <a:rPr lang="fr-BE" dirty="0" err="1"/>
            <a:t>dataset</a:t>
          </a:r>
          <a:endParaRPr lang="en-US" dirty="0"/>
        </a:p>
      </dgm:t>
    </dgm:pt>
    <dgm:pt modelId="{C5A6D18E-2C3C-4169-A36F-673F66E67FE3}" type="parTrans" cxnId="{7DB8A0D5-1A0E-443F-8A65-085C261C6BBE}">
      <dgm:prSet/>
      <dgm:spPr/>
      <dgm:t>
        <a:bodyPr/>
        <a:lstStyle/>
        <a:p>
          <a:endParaRPr lang="en-US"/>
        </a:p>
      </dgm:t>
    </dgm:pt>
    <dgm:pt modelId="{A7C92AED-DB0B-4BC7-95C0-5B425B501E74}" type="sibTrans" cxnId="{7DB8A0D5-1A0E-443F-8A65-085C261C6BBE}">
      <dgm:prSet/>
      <dgm:spPr/>
      <dgm:t>
        <a:bodyPr/>
        <a:lstStyle/>
        <a:p>
          <a:endParaRPr lang="en-US"/>
        </a:p>
      </dgm:t>
    </dgm:pt>
    <dgm:pt modelId="{4AC3B516-EF07-4E8A-89D4-9BC343EFF244}">
      <dgm:prSet/>
      <dgm:spPr/>
      <dgm:t>
        <a:bodyPr/>
        <a:lstStyle/>
        <a:p>
          <a:r>
            <a:rPr lang="en-US" dirty="0"/>
            <a:t>Add new condition for the emoji selection</a:t>
          </a:r>
        </a:p>
      </dgm:t>
    </dgm:pt>
    <dgm:pt modelId="{B1309195-CE4F-447D-97C8-33FAC4D422A6}" type="parTrans" cxnId="{6FDCF994-4461-4DD9-A31F-66D1820A5EAA}">
      <dgm:prSet/>
      <dgm:spPr/>
      <dgm:t>
        <a:bodyPr/>
        <a:lstStyle/>
        <a:p>
          <a:endParaRPr lang="fr-BE"/>
        </a:p>
      </dgm:t>
    </dgm:pt>
    <dgm:pt modelId="{6762984A-DD48-4DA7-AE44-7AB1F734B3E9}" type="sibTrans" cxnId="{6FDCF994-4461-4DD9-A31F-66D1820A5EAA}">
      <dgm:prSet/>
      <dgm:spPr/>
      <dgm:t>
        <a:bodyPr/>
        <a:lstStyle/>
        <a:p>
          <a:endParaRPr lang="fr-BE"/>
        </a:p>
      </dgm:t>
    </dgm:pt>
    <dgm:pt modelId="{FE857A24-F386-4A10-9738-2F14F5722597}" type="pres">
      <dgm:prSet presAssocID="{40D50EE0-DCF5-4D80-84EB-7FA8AEE6AEC1}" presName="linear" presStyleCnt="0">
        <dgm:presLayoutVars>
          <dgm:dir/>
          <dgm:animLvl val="lvl"/>
          <dgm:resizeHandles val="exact"/>
        </dgm:presLayoutVars>
      </dgm:prSet>
      <dgm:spPr/>
    </dgm:pt>
    <dgm:pt modelId="{67559525-B5B7-4B0A-B040-08F67D208FA7}" type="pres">
      <dgm:prSet presAssocID="{2A82C5B3-1840-49E1-AC76-4DBB763E37C4}" presName="parentLin" presStyleCnt="0"/>
      <dgm:spPr/>
    </dgm:pt>
    <dgm:pt modelId="{13601F54-C272-43AF-AC38-CC704B4A2919}" type="pres">
      <dgm:prSet presAssocID="{2A82C5B3-1840-49E1-AC76-4DBB763E37C4}" presName="parentLeftMargin" presStyleLbl="node1" presStyleIdx="0" presStyleCnt="2"/>
      <dgm:spPr/>
    </dgm:pt>
    <dgm:pt modelId="{F61190A5-F789-4E6D-B34A-BC98E4E6F14C}" type="pres">
      <dgm:prSet presAssocID="{2A82C5B3-1840-49E1-AC76-4DBB763E37C4}" presName="parentText" presStyleLbl="node1" presStyleIdx="0" presStyleCnt="2" custScaleX="108075">
        <dgm:presLayoutVars>
          <dgm:chMax val="0"/>
          <dgm:bulletEnabled val="1"/>
        </dgm:presLayoutVars>
      </dgm:prSet>
      <dgm:spPr/>
    </dgm:pt>
    <dgm:pt modelId="{CCFD3443-BD8B-4F3F-B585-51F5E7BE47E7}" type="pres">
      <dgm:prSet presAssocID="{2A82C5B3-1840-49E1-AC76-4DBB763E37C4}" presName="negativeSpace" presStyleCnt="0"/>
      <dgm:spPr/>
    </dgm:pt>
    <dgm:pt modelId="{59706F32-B8D8-454F-8BD7-24F812594696}" type="pres">
      <dgm:prSet presAssocID="{2A82C5B3-1840-49E1-AC76-4DBB763E37C4}" presName="childText" presStyleLbl="conFgAcc1" presStyleIdx="0" presStyleCnt="2">
        <dgm:presLayoutVars>
          <dgm:bulletEnabled val="1"/>
        </dgm:presLayoutVars>
      </dgm:prSet>
      <dgm:spPr/>
    </dgm:pt>
    <dgm:pt modelId="{52FEB98E-296E-40D7-9B7C-73A9FC710BC8}" type="pres">
      <dgm:prSet presAssocID="{914C8444-180D-40CA-9671-6737DFF6BC69}" presName="spaceBetweenRectangles" presStyleCnt="0"/>
      <dgm:spPr/>
    </dgm:pt>
    <dgm:pt modelId="{043AD449-EF31-4997-A09D-12319F441D0E}" type="pres">
      <dgm:prSet presAssocID="{B1766B8B-B381-45CD-9A9A-9FC8FF67F831}" presName="parentLin" presStyleCnt="0"/>
      <dgm:spPr/>
    </dgm:pt>
    <dgm:pt modelId="{35D2E7E8-0FEE-474B-8DF0-2DA95B362592}" type="pres">
      <dgm:prSet presAssocID="{B1766B8B-B381-45CD-9A9A-9FC8FF67F831}" presName="parentLeftMargin" presStyleLbl="node1" presStyleIdx="0" presStyleCnt="2"/>
      <dgm:spPr/>
    </dgm:pt>
    <dgm:pt modelId="{0962E247-919E-48ED-A59F-7478BFADD873}" type="pres">
      <dgm:prSet presAssocID="{B1766B8B-B381-45CD-9A9A-9FC8FF67F831}" presName="parentText" presStyleLbl="node1" presStyleIdx="1" presStyleCnt="2" custScaleX="107495">
        <dgm:presLayoutVars>
          <dgm:chMax val="0"/>
          <dgm:bulletEnabled val="1"/>
        </dgm:presLayoutVars>
      </dgm:prSet>
      <dgm:spPr/>
    </dgm:pt>
    <dgm:pt modelId="{70FBCE4C-72D7-4F64-9B93-718E8359AD13}" type="pres">
      <dgm:prSet presAssocID="{B1766B8B-B381-45CD-9A9A-9FC8FF67F831}" presName="negativeSpace" presStyleCnt="0"/>
      <dgm:spPr/>
    </dgm:pt>
    <dgm:pt modelId="{6990E4BF-844F-4414-9C16-414254E5541D}" type="pres">
      <dgm:prSet presAssocID="{B1766B8B-B381-45CD-9A9A-9FC8FF67F83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FD51B0D-184D-4916-96EB-F0A165FE18A6}" type="presOf" srcId="{2A82C5B3-1840-49E1-AC76-4DBB763E37C4}" destId="{F61190A5-F789-4E6D-B34A-BC98E4E6F14C}" srcOrd="1" destOrd="0" presId="urn:microsoft.com/office/officeart/2005/8/layout/list1"/>
    <dgm:cxn modelId="{BB19682C-589B-401B-B540-A494B7D66D8B}" type="presOf" srcId="{B1766B8B-B381-45CD-9A9A-9FC8FF67F831}" destId="{35D2E7E8-0FEE-474B-8DF0-2DA95B362592}" srcOrd="0" destOrd="0" presId="urn:microsoft.com/office/officeart/2005/8/layout/list1"/>
    <dgm:cxn modelId="{1D4C264D-37D7-4A4D-B4A7-265460051118}" type="presOf" srcId="{B1766B8B-B381-45CD-9A9A-9FC8FF67F831}" destId="{0962E247-919E-48ED-A59F-7478BFADD873}" srcOrd="1" destOrd="0" presId="urn:microsoft.com/office/officeart/2005/8/layout/list1"/>
    <dgm:cxn modelId="{464B997A-9DD8-4AA3-BB12-2E44806388B8}" srcId="{2A82C5B3-1840-49E1-AC76-4DBB763E37C4}" destId="{3F9F7526-16AF-4F3E-86A6-E25D577F89AA}" srcOrd="0" destOrd="0" parTransId="{6AB9F44A-2705-47A4-97E9-CF8A33765BA2}" sibTransId="{ECDD352C-78E1-4CF1-BA1D-C7B3061F21A7}"/>
    <dgm:cxn modelId="{F97CFF82-33B3-47C8-9E11-E62ADE27094D}" srcId="{40D50EE0-DCF5-4D80-84EB-7FA8AEE6AEC1}" destId="{2A82C5B3-1840-49E1-AC76-4DBB763E37C4}" srcOrd="0" destOrd="0" parTransId="{7AFC6933-AD9C-4C24-A8A5-2B6A12664B4D}" sibTransId="{914C8444-180D-40CA-9671-6737DFF6BC69}"/>
    <dgm:cxn modelId="{6FDCF994-4461-4DD9-A31F-66D1820A5EAA}" srcId="{2A82C5B3-1840-49E1-AC76-4DBB763E37C4}" destId="{4AC3B516-EF07-4E8A-89D4-9BC343EFF244}" srcOrd="1" destOrd="0" parTransId="{B1309195-CE4F-447D-97C8-33FAC4D422A6}" sibTransId="{6762984A-DD48-4DA7-AE44-7AB1F734B3E9}"/>
    <dgm:cxn modelId="{CE5A65A1-71DD-4267-A9F4-5306F79D8842}" srcId="{40D50EE0-DCF5-4D80-84EB-7FA8AEE6AEC1}" destId="{B1766B8B-B381-45CD-9A9A-9FC8FF67F831}" srcOrd="1" destOrd="0" parTransId="{74328C5C-782F-480A-9BB8-095C7D00CD6C}" sibTransId="{B9D22FD9-44F1-4173-9B08-BEFB9DEDD9AF}"/>
    <dgm:cxn modelId="{B0717EA1-16FF-4A05-9DDC-98EF195A2364}" type="presOf" srcId="{4AC3B516-EF07-4E8A-89D4-9BC343EFF244}" destId="{59706F32-B8D8-454F-8BD7-24F812594696}" srcOrd="0" destOrd="1" presId="urn:microsoft.com/office/officeart/2005/8/layout/list1"/>
    <dgm:cxn modelId="{A00A68A7-F289-491D-91BC-A01072219D2F}" type="presOf" srcId="{40D50EE0-DCF5-4D80-84EB-7FA8AEE6AEC1}" destId="{FE857A24-F386-4A10-9738-2F14F5722597}" srcOrd="0" destOrd="0" presId="urn:microsoft.com/office/officeart/2005/8/layout/list1"/>
    <dgm:cxn modelId="{0DBCF4BF-125F-4A8C-BAEC-AF2F57F986DC}" type="presOf" srcId="{3F9F7526-16AF-4F3E-86A6-E25D577F89AA}" destId="{59706F32-B8D8-454F-8BD7-24F812594696}" srcOrd="0" destOrd="0" presId="urn:microsoft.com/office/officeart/2005/8/layout/list1"/>
    <dgm:cxn modelId="{7DB8A0D5-1A0E-443F-8A65-085C261C6BBE}" srcId="{B1766B8B-B381-45CD-9A9A-9FC8FF67F831}" destId="{0404B8ED-1F64-4367-8243-EF05EBDECF65}" srcOrd="0" destOrd="0" parTransId="{C5A6D18E-2C3C-4169-A36F-673F66E67FE3}" sibTransId="{A7C92AED-DB0B-4BC7-95C0-5B425B501E74}"/>
    <dgm:cxn modelId="{5F8AD7E7-6A8C-4F0A-B34B-A4DC67BF747C}" type="presOf" srcId="{2A82C5B3-1840-49E1-AC76-4DBB763E37C4}" destId="{13601F54-C272-43AF-AC38-CC704B4A2919}" srcOrd="0" destOrd="0" presId="urn:microsoft.com/office/officeart/2005/8/layout/list1"/>
    <dgm:cxn modelId="{D8C97FF0-D7D3-4C59-89FE-0038C036F571}" type="presOf" srcId="{0404B8ED-1F64-4367-8243-EF05EBDECF65}" destId="{6990E4BF-844F-4414-9C16-414254E5541D}" srcOrd="0" destOrd="0" presId="urn:microsoft.com/office/officeart/2005/8/layout/list1"/>
    <dgm:cxn modelId="{D8AEE2CF-D7D8-47FC-A9E4-DA937446ECCB}" type="presParOf" srcId="{FE857A24-F386-4A10-9738-2F14F5722597}" destId="{67559525-B5B7-4B0A-B040-08F67D208FA7}" srcOrd="0" destOrd="0" presId="urn:microsoft.com/office/officeart/2005/8/layout/list1"/>
    <dgm:cxn modelId="{8F2DF206-7183-40CA-ABD8-39C63ADB351E}" type="presParOf" srcId="{67559525-B5B7-4B0A-B040-08F67D208FA7}" destId="{13601F54-C272-43AF-AC38-CC704B4A2919}" srcOrd="0" destOrd="0" presId="urn:microsoft.com/office/officeart/2005/8/layout/list1"/>
    <dgm:cxn modelId="{9D782EEC-47EB-4A1C-B713-CA1745CE14AA}" type="presParOf" srcId="{67559525-B5B7-4B0A-B040-08F67D208FA7}" destId="{F61190A5-F789-4E6D-B34A-BC98E4E6F14C}" srcOrd="1" destOrd="0" presId="urn:microsoft.com/office/officeart/2005/8/layout/list1"/>
    <dgm:cxn modelId="{21152BA6-AACD-4E73-872F-641B4A62D7DD}" type="presParOf" srcId="{FE857A24-F386-4A10-9738-2F14F5722597}" destId="{CCFD3443-BD8B-4F3F-B585-51F5E7BE47E7}" srcOrd="1" destOrd="0" presId="urn:microsoft.com/office/officeart/2005/8/layout/list1"/>
    <dgm:cxn modelId="{0A586908-0CC3-412A-8A10-860A3F3A5839}" type="presParOf" srcId="{FE857A24-F386-4A10-9738-2F14F5722597}" destId="{59706F32-B8D8-454F-8BD7-24F812594696}" srcOrd="2" destOrd="0" presId="urn:microsoft.com/office/officeart/2005/8/layout/list1"/>
    <dgm:cxn modelId="{C5FAC25A-6EAE-4B59-85BE-029E41F3A20A}" type="presParOf" srcId="{FE857A24-F386-4A10-9738-2F14F5722597}" destId="{52FEB98E-296E-40D7-9B7C-73A9FC710BC8}" srcOrd="3" destOrd="0" presId="urn:microsoft.com/office/officeart/2005/8/layout/list1"/>
    <dgm:cxn modelId="{028ECDFE-DFDB-4797-870A-271F73378083}" type="presParOf" srcId="{FE857A24-F386-4A10-9738-2F14F5722597}" destId="{043AD449-EF31-4997-A09D-12319F441D0E}" srcOrd="4" destOrd="0" presId="urn:microsoft.com/office/officeart/2005/8/layout/list1"/>
    <dgm:cxn modelId="{67BAFA40-B829-4B69-B4D9-B2CC87D6C331}" type="presParOf" srcId="{043AD449-EF31-4997-A09D-12319F441D0E}" destId="{35D2E7E8-0FEE-474B-8DF0-2DA95B362592}" srcOrd="0" destOrd="0" presId="urn:microsoft.com/office/officeart/2005/8/layout/list1"/>
    <dgm:cxn modelId="{939C37E1-AF63-4119-AABF-6AC6B830C40A}" type="presParOf" srcId="{043AD449-EF31-4997-A09D-12319F441D0E}" destId="{0962E247-919E-48ED-A59F-7478BFADD873}" srcOrd="1" destOrd="0" presId="urn:microsoft.com/office/officeart/2005/8/layout/list1"/>
    <dgm:cxn modelId="{440F2F40-28FC-4635-A61D-B3CCFA66147E}" type="presParOf" srcId="{FE857A24-F386-4A10-9738-2F14F5722597}" destId="{70FBCE4C-72D7-4F64-9B93-718E8359AD13}" srcOrd="5" destOrd="0" presId="urn:microsoft.com/office/officeart/2005/8/layout/list1"/>
    <dgm:cxn modelId="{74F1F774-FA2C-40EE-B878-8DCD7FAF8325}" type="presParOf" srcId="{FE857A24-F386-4A10-9738-2F14F5722597}" destId="{6990E4BF-844F-4414-9C16-414254E5541D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0D50EE0-DCF5-4D80-84EB-7FA8AEE6AEC1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A82C5B3-1840-49E1-AC76-4DBB763E37C4}">
      <dgm:prSet/>
      <dgm:spPr/>
      <dgm:t>
        <a:bodyPr/>
        <a:lstStyle/>
        <a:p>
          <a:r>
            <a:rPr lang="en-US" dirty="0"/>
            <a:t>How we imagined it </a:t>
          </a:r>
          <a:r>
            <a:rPr lang="fr-BE" dirty="0"/>
            <a:t>:</a:t>
          </a:r>
          <a:endParaRPr lang="en-US" dirty="0"/>
        </a:p>
      </dgm:t>
    </dgm:pt>
    <dgm:pt modelId="{7AFC6933-AD9C-4C24-A8A5-2B6A12664B4D}" type="parTrans" cxnId="{F97CFF82-33B3-47C8-9E11-E62ADE27094D}">
      <dgm:prSet/>
      <dgm:spPr/>
      <dgm:t>
        <a:bodyPr/>
        <a:lstStyle/>
        <a:p>
          <a:endParaRPr lang="en-US"/>
        </a:p>
      </dgm:t>
    </dgm:pt>
    <dgm:pt modelId="{914C8444-180D-40CA-9671-6737DFF6BC69}" type="sibTrans" cxnId="{F97CFF82-33B3-47C8-9E11-E62ADE27094D}">
      <dgm:prSet/>
      <dgm:spPr/>
      <dgm:t>
        <a:bodyPr/>
        <a:lstStyle/>
        <a:p>
          <a:endParaRPr lang="en-US"/>
        </a:p>
      </dgm:t>
    </dgm:pt>
    <dgm:pt modelId="{3F9F7526-16AF-4F3E-86A6-E25D577F89AA}">
      <dgm:prSet/>
      <dgm:spPr/>
      <dgm:t>
        <a:bodyPr/>
        <a:lstStyle/>
        <a:p>
          <a:r>
            <a:rPr lang="fr-BE" dirty="0"/>
            <a:t>Web app in JS, </a:t>
          </a:r>
          <a:r>
            <a:rPr lang="fr-BE" dirty="0" err="1"/>
            <a:t>supposed</a:t>
          </a:r>
          <a:r>
            <a:rPr lang="fr-BE" dirty="0"/>
            <a:t> to run in a browser</a:t>
          </a:r>
          <a:endParaRPr lang="en-US" dirty="0"/>
        </a:p>
      </dgm:t>
    </dgm:pt>
    <dgm:pt modelId="{6AB9F44A-2705-47A4-97E9-CF8A33765BA2}" type="parTrans" cxnId="{464B997A-9DD8-4AA3-BB12-2E44806388B8}">
      <dgm:prSet/>
      <dgm:spPr/>
      <dgm:t>
        <a:bodyPr/>
        <a:lstStyle/>
        <a:p>
          <a:endParaRPr lang="en-US"/>
        </a:p>
      </dgm:t>
    </dgm:pt>
    <dgm:pt modelId="{ECDD352C-78E1-4CF1-BA1D-C7B3061F21A7}" type="sibTrans" cxnId="{464B997A-9DD8-4AA3-BB12-2E44806388B8}">
      <dgm:prSet/>
      <dgm:spPr/>
      <dgm:t>
        <a:bodyPr/>
        <a:lstStyle/>
        <a:p>
          <a:endParaRPr lang="en-US"/>
        </a:p>
      </dgm:t>
    </dgm:pt>
    <dgm:pt modelId="{B1766B8B-B381-45CD-9A9A-9FC8FF67F831}">
      <dgm:prSet/>
      <dgm:spPr/>
      <dgm:t>
        <a:bodyPr/>
        <a:lstStyle/>
        <a:p>
          <a:r>
            <a:rPr lang="en-US" dirty="0"/>
            <a:t>Problems </a:t>
          </a:r>
          <a:r>
            <a:rPr lang="fr-BE" dirty="0"/>
            <a:t>:</a:t>
          </a:r>
          <a:endParaRPr lang="en-US" dirty="0"/>
        </a:p>
      </dgm:t>
    </dgm:pt>
    <dgm:pt modelId="{74328C5C-782F-480A-9BB8-095C7D00CD6C}" type="parTrans" cxnId="{CE5A65A1-71DD-4267-A9F4-5306F79D8842}">
      <dgm:prSet/>
      <dgm:spPr/>
      <dgm:t>
        <a:bodyPr/>
        <a:lstStyle/>
        <a:p>
          <a:endParaRPr lang="en-US"/>
        </a:p>
      </dgm:t>
    </dgm:pt>
    <dgm:pt modelId="{B9D22FD9-44F1-4173-9B08-BEFB9DEDD9AF}" type="sibTrans" cxnId="{CE5A65A1-71DD-4267-A9F4-5306F79D8842}">
      <dgm:prSet/>
      <dgm:spPr/>
      <dgm:t>
        <a:bodyPr/>
        <a:lstStyle/>
        <a:p>
          <a:endParaRPr lang="en-US"/>
        </a:p>
      </dgm:t>
    </dgm:pt>
    <dgm:pt modelId="{0404B8ED-1F64-4367-8243-EF05EBDECF65}">
      <dgm:prSet/>
      <dgm:spPr/>
      <dgm:t>
        <a:bodyPr/>
        <a:lstStyle/>
        <a:p>
          <a:r>
            <a:rPr lang="en-US" dirty="0"/>
            <a:t>Phone settings did not allow us to use the camera </a:t>
          </a:r>
        </a:p>
      </dgm:t>
    </dgm:pt>
    <dgm:pt modelId="{C5A6D18E-2C3C-4169-A36F-673F66E67FE3}" type="parTrans" cxnId="{7DB8A0D5-1A0E-443F-8A65-085C261C6BBE}">
      <dgm:prSet/>
      <dgm:spPr/>
      <dgm:t>
        <a:bodyPr/>
        <a:lstStyle/>
        <a:p>
          <a:endParaRPr lang="en-US"/>
        </a:p>
      </dgm:t>
    </dgm:pt>
    <dgm:pt modelId="{A7C92AED-DB0B-4BC7-95C0-5B425B501E74}" type="sibTrans" cxnId="{7DB8A0D5-1A0E-443F-8A65-085C261C6BBE}">
      <dgm:prSet/>
      <dgm:spPr/>
      <dgm:t>
        <a:bodyPr/>
        <a:lstStyle/>
        <a:p>
          <a:endParaRPr lang="en-US"/>
        </a:p>
      </dgm:t>
    </dgm:pt>
    <dgm:pt modelId="{FE857A24-F386-4A10-9738-2F14F5722597}" type="pres">
      <dgm:prSet presAssocID="{40D50EE0-DCF5-4D80-84EB-7FA8AEE6AEC1}" presName="linear" presStyleCnt="0">
        <dgm:presLayoutVars>
          <dgm:dir/>
          <dgm:animLvl val="lvl"/>
          <dgm:resizeHandles val="exact"/>
        </dgm:presLayoutVars>
      </dgm:prSet>
      <dgm:spPr/>
    </dgm:pt>
    <dgm:pt modelId="{67559525-B5B7-4B0A-B040-08F67D208FA7}" type="pres">
      <dgm:prSet presAssocID="{2A82C5B3-1840-49E1-AC76-4DBB763E37C4}" presName="parentLin" presStyleCnt="0"/>
      <dgm:spPr/>
    </dgm:pt>
    <dgm:pt modelId="{13601F54-C272-43AF-AC38-CC704B4A2919}" type="pres">
      <dgm:prSet presAssocID="{2A82C5B3-1840-49E1-AC76-4DBB763E37C4}" presName="parentLeftMargin" presStyleLbl="node1" presStyleIdx="0" presStyleCnt="2"/>
      <dgm:spPr/>
    </dgm:pt>
    <dgm:pt modelId="{F61190A5-F789-4E6D-B34A-BC98E4E6F14C}" type="pres">
      <dgm:prSet presAssocID="{2A82C5B3-1840-49E1-AC76-4DBB763E37C4}" presName="parentText" presStyleLbl="node1" presStyleIdx="0" presStyleCnt="2" custScaleX="108075">
        <dgm:presLayoutVars>
          <dgm:chMax val="0"/>
          <dgm:bulletEnabled val="1"/>
        </dgm:presLayoutVars>
      </dgm:prSet>
      <dgm:spPr/>
    </dgm:pt>
    <dgm:pt modelId="{CCFD3443-BD8B-4F3F-B585-51F5E7BE47E7}" type="pres">
      <dgm:prSet presAssocID="{2A82C5B3-1840-49E1-AC76-4DBB763E37C4}" presName="negativeSpace" presStyleCnt="0"/>
      <dgm:spPr/>
    </dgm:pt>
    <dgm:pt modelId="{59706F32-B8D8-454F-8BD7-24F812594696}" type="pres">
      <dgm:prSet presAssocID="{2A82C5B3-1840-49E1-AC76-4DBB763E37C4}" presName="childText" presStyleLbl="conFgAcc1" presStyleIdx="0" presStyleCnt="2">
        <dgm:presLayoutVars>
          <dgm:bulletEnabled val="1"/>
        </dgm:presLayoutVars>
      </dgm:prSet>
      <dgm:spPr/>
    </dgm:pt>
    <dgm:pt modelId="{52FEB98E-296E-40D7-9B7C-73A9FC710BC8}" type="pres">
      <dgm:prSet presAssocID="{914C8444-180D-40CA-9671-6737DFF6BC69}" presName="spaceBetweenRectangles" presStyleCnt="0"/>
      <dgm:spPr/>
    </dgm:pt>
    <dgm:pt modelId="{043AD449-EF31-4997-A09D-12319F441D0E}" type="pres">
      <dgm:prSet presAssocID="{B1766B8B-B381-45CD-9A9A-9FC8FF67F831}" presName="parentLin" presStyleCnt="0"/>
      <dgm:spPr/>
    </dgm:pt>
    <dgm:pt modelId="{35D2E7E8-0FEE-474B-8DF0-2DA95B362592}" type="pres">
      <dgm:prSet presAssocID="{B1766B8B-B381-45CD-9A9A-9FC8FF67F831}" presName="parentLeftMargin" presStyleLbl="node1" presStyleIdx="0" presStyleCnt="2"/>
      <dgm:spPr/>
    </dgm:pt>
    <dgm:pt modelId="{0962E247-919E-48ED-A59F-7478BFADD873}" type="pres">
      <dgm:prSet presAssocID="{B1766B8B-B381-45CD-9A9A-9FC8FF67F831}" presName="parentText" presStyleLbl="node1" presStyleIdx="1" presStyleCnt="2" custScaleX="107495">
        <dgm:presLayoutVars>
          <dgm:chMax val="0"/>
          <dgm:bulletEnabled val="1"/>
        </dgm:presLayoutVars>
      </dgm:prSet>
      <dgm:spPr/>
    </dgm:pt>
    <dgm:pt modelId="{70FBCE4C-72D7-4F64-9B93-718E8359AD13}" type="pres">
      <dgm:prSet presAssocID="{B1766B8B-B381-45CD-9A9A-9FC8FF67F831}" presName="negativeSpace" presStyleCnt="0"/>
      <dgm:spPr/>
    </dgm:pt>
    <dgm:pt modelId="{6990E4BF-844F-4414-9C16-414254E5541D}" type="pres">
      <dgm:prSet presAssocID="{B1766B8B-B381-45CD-9A9A-9FC8FF67F83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4FD51B0D-184D-4916-96EB-F0A165FE18A6}" type="presOf" srcId="{2A82C5B3-1840-49E1-AC76-4DBB763E37C4}" destId="{F61190A5-F789-4E6D-B34A-BC98E4E6F14C}" srcOrd="1" destOrd="0" presId="urn:microsoft.com/office/officeart/2005/8/layout/list1"/>
    <dgm:cxn modelId="{BB19682C-589B-401B-B540-A494B7D66D8B}" type="presOf" srcId="{B1766B8B-B381-45CD-9A9A-9FC8FF67F831}" destId="{35D2E7E8-0FEE-474B-8DF0-2DA95B362592}" srcOrd="0" destOrd="0" presId="urn:microsoft.com/office/officeart/2005/8/layout/list1"/>
    <dgm:cxn modelId="{1D4C264D-37D7-4A4D-B4A7-265460051118}" type="presOf" srcId="{B1766B8B-B381-45CD-9A9A-9FC8FF67F831}" destId="{0962E247-919E-48ED-A59F-7478BFADD873}" srcOrd="1" destOrd="0" presId="urn:microsoft.com/office/officeart/2005/8/layout/list1"/>
    <dgm:cxn modelId="{464B997A-9DD8-4AA3-BB12-2E44806388B8}" srcId="{2A82C5B3-1840-49E1-AC76-4DBB763E37C4}" destId="{3F9F7526-16AF-4F3E-86A6-E25D577F89AA}" srcOrd="0" destOrd="0" parTransId="{6AB9F44A-2705-47A4-97E9-CF8A33765BA2}" sibTransId="{ECDD352C-78E1-4CF1-BA1D-C7B3061F21A7}"/>
    <dgm:cxn modelId="{F97CFF82-33B3-47C8-9E11-E62ADE27094D}" srcId="{40D50EE0-DCF5-4D80-84EB-7FA8AEE6AEC1}" destId="{2A82C5B3-1840-49E1-AC76-4DBB763E37C4}" srcOrd="0" destOrd="0" parTransId="{7AFC6933-AD9C-4C24-A8A5-2B6A12664B4D}" sibTransId="{914C8444-180D-40CA-9671-6737DFF6BC69}"/>
    <dgm:cxn modelId="{CE5A65A1-71DD-4267-A9F4-5306F79D8842}" srcId="{40D50EE0-DCF5-4D80-84EB-7FA8AEE6AEC1}" destId="{B1766B8B-B381-45CD-9A9A-9FC8FF67F831}" srcOrd="1" destOrd="0" parTransId="{74328C5C-782F-480A-9BB8-095C7D00CD6C}" sibTransId="{B9D22FD9-44F1-4173-9B08-BEFB9DEDD9AF}"/>
    <dgm:cxn modelId="{A00A68A7-F289-491D-91BC-A01072219D2F}" type="presOf" srcId="{40D50EE0-DCF5-4D80-84EB-7FA8AEE6AEC1}" destId="{FE857A24-F386-4A10-9738-2F14F5722597}" srcOrd="0" destOrd="0" presId="urn:microsoft.com/office/officeart/2005/8/layout/list1"/>
    <dgm:cxn modelId="{0DBCF4BF-125F-4A8C-BAEC-AF2F57F986DC}" type="presOf" srcId="{3F9F7526-16AF-4F3E-86A6-E25D577F89AA}" destId="{59706F32-B8D8-454F-8BD7-24F812594696}" srcOrd="0" destOrd="0" presId="urn:microsoft.com/office/officeart/2005/8/layout/list1"/>
    <dgm:cxn modelId="{7DB8A0D5-1A0E-443F-8A65-085C261C6BBE}" srcId="{B1766B8B-B381-45CD-9A9A-9FC8FF67F831}" destId="{0404B8ED-1F64-4367-8243-EF05EBDECF65}" srcOrd="0" destOrd="0" parTransId="{C5A6D18E-2C3C-4169-A36F-673F66E67FE3}" sibTransId="{A7C92AED-DB0B-4BC7-95C0-5B425B501E74}"/>
    <dgm:cxn modelId="{5F8AD7E7-6A8C-4F0A-B34B-A4DC67BF747C}" type="presOf" srcId="{2A82C5B3-1840-49E1-AC76-4DBB763E37C4}" destId="{13601F54-C272-43AF-AC38-CC704B4A2919}" srcOrd="0" destOrd="0" presId="urn:microsoft.com/office/officeart/2005/8/layout/list1"/>
    <dgm:cxn modelId="{D8C97FF0-D7D3-4C59-89FE-0038C036F571}" type="presOf" srcId="{0404B8ED-1F64-4367-8243-EF05EBDECF65}" destId="{6990E4BF-844F-4414-9C16-414254E5541D}" srcOrd="0" destOrd="0" presId="urn:microsoft.com/office/officeart/2005/8/layout/list1"/>
    <dgm:cxn modelId="{D8AEE2CF-D7D8-47FC-A9E4-DA937446ECCB}" type="presParOf" srcId="{FE857A24-F386-4A10-9738-2F14F5722597}" destId="{67559525-B5B7-4B0A-B040-08F67D208FA7}" srcOrd="0" destOrd="0" presId="urn:microsoft.com/office/officeart/2005/8/layout/list1"/>
    <dgm:cxn modelId="{8F2DF206-7183-40CA-ABD8-39C63ADB351E}" type="presParOf" srcId="{67559525-B5B7-4B0A-B040-08F67D208FA7}" destId="{13601F54-C272-43AF-AC38-CC704B4A2919}" srcOrd="0" destOrd="0" presId="urn:microsoft.com/office/officeart/2005/8/layout/list1"/>
    <dgm:cxn modelId="{9D782EEC-47EB-4A1C-B713-CA1745CE14AA}" type="presParOf" srcId="{67559525-B5B7-4B0A-B040-08F67D208FA7}" destId="{F61190A5-F789-4E6D-B34A-BC98E4E6F14C}" srcOrd="1" destOrd="0" presId="urn:microsoft.com/office/officeart/2005/8/layout/list1"/>
    <dgm:cxn modelId="{21152BA6-AACD-4E73-872F-641B4A62D7DD}" type="presParOf" srcId="{FE857A24-F386-4A10-9738-2F14F5722597}" destId="{CCFD3443-BD8B-4F3F-B585-51F5E7BE47E7}" srcOrd="1" destOrd="0" presId="urn:microsoft.com/office/officeart/2005/8/layout/list1"/>
    <dgm:cxn modelId="{0A586908-0CC3-412A-8A10-860A3F3A5839}" type="presParOf" srcId="{FE857A24-F386-4A10-9738-2F14F5722597}" destId="{59706F32-B8D8-454F-8BD7-24F812594696}" srcOrd="2" destOrd="0" presId="urn:microsoft.com/office/officeart/2005/8/layout/list1"/>
    <dgm:cxn modelId="{C5FAC25A-6EAE-4B59-85BE-029E41F3A20A}" type="presParOf" srcId="{FE857A24-F386-4A10-9738-2F14F5722597}" destId="{52FEB98E-296E-40D7-9B7C-73A9FC710BC8}" srcOrd="3" destOrd="0" presId="urn:microsoft.com/office/officeart/2005/8/layout/list1"/>
    <dgm:cxn modelId="{028ECDFE-DFDB-4797-870A-271F73378083}" type="presParOf" srcId="{FE857A24-F386-4A10-9738-2F14F5722597}" destId="{043AD449-EF31-4997-A09D-12319F441D0E}" srcOrd="4" destOrd="0" presId="urn:microsoft.com/office/officeart/2005/8/layout/list1"/>
    <dgm:cxn modelId="{67BAFA40-B829-4B69-B4D9-B2CC87D6C331}" type="presParOf" srcId="{043AD449-EF31-4997-A09D-12319F441D0E}" destId="{35D2E7E8-0FEE-474B-8DF0-2DA95B362592}" srcOrd="0" destOrd="0" presId="urn:microsoft.com/office/officeart/2005/8/layout/list1"/>
    <dgm:cxn modelId="{939C37E1-AF63-4119-AABF-6AC6B830C40A}" type="presParOf" srcId="{043AD449-EF31-4997-A09D-12319F441D0E}" destId="{0962E247-919E-48ED-A59F-7478BFADD873}" srcOrd="1" destOrd="0" presId="urn:microsoft.com/office/officeart/2005/8/layout/list1"/>
    <dgm:cxn modelId="{440F2F40-28FC-4635-A61D-B3CCFA66147E}" type="presParOf" srcId="{FE857A24-F386-4A10-9738-2F14F5722597}" destId="{70FBCE4C-72D7-4F64-9B93-718E8359AD13}" srcOrd="5" destOrd="0" presId="urn:microsoft.com/office/officeart/2005/8/layout/list1"/>
    <dgm:cxn modelId="{74F1F774-FA2C-40EE-B878-8DCD7FAF8325}" type="presParOf" srcId="{FE857A24-F386-4A10-9738-2F14F5722597}" destId="{6990E4BF-844F-4414-9C16-414254E5541D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B819B34-59D2-4913-A091-58378E34D11E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086AA3E-5323-40A2-9FCE-EF8C52E99B5A}">
      <dgm:prSet/>
      <dgm:spPr>
        <a:solidFill>
          <a:schemeClr val="tx1"/>
        </a:solidFill>
      </dgm:spPr>
      <dgm:t>
        <a:bodyPr/>
        <a:lstStyle/>
        <a:p>
          <a:r>
            <a:rPr lang="fr-BE" dirty="0"/>
            <a:t>How :</a:t>
          </a:r>
          <a:endParaRPr lang="en-US" dirty="0"/>
        </a:p>
      </dgm:t>
    </dgm:pt>
    <dgm:pt modelId="{4A84A36B-0367-49FD-BB59-B81DA27BFE2C}" type="parTrans" cxnId="{20F9D550-CDE4-4281-9809-8A14C3892D9F}">
      <dgm:prSet/>
      <dgm:spPr/>
      <dgm:t>
        <a:bodyPr/>
        <a:lstStyle/>
        <a:p>
          <a:endParaRPr lang="en-US"/>
        </a:p>
      </dgm:t>
    </dgm:pt>
    <dgm:pt modelId="{77730AC7-C8E1-40B5-AA08-DA3465E17F8F}" type="sibTrans" cxnId="{20F9D550-CDE4-4281-9809-8A14C3892D9F}">
      <dgm:prSet/>
      <dgm:spPr/>
      <dgm:t>
        <a:bodyPr/>
        <a:lstStyle/>
        <a:p>
          <a:endParaRPr lang="en-US"/>
        </a:p>
      </dgm:t>
    </dgm:pt>
    <dgm:pt modelId="{1A1E509A-2DBD-4531-9DB2-255F5D1E3071}">
      <dgm:prSet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fr-BE"/>
            <a:t>Python webserver with bottle library</a:t>
          </a:r>
          <a:endParaRPr lang="en-US"/>
        </a:p>
      </dgm:t>
    </dgm:pt>
    <dgm:pt modelId="{728B6B9A-5B30-4779-BCDF-D78080F08CFD}" type="parTrans" cxnId="{9365C6F4-0ED0-4DF7-A895-C820BF4D1E9B}">
      <dgm:prSet/>
      <dgm:spPr/>
      <dgm:t>
        <a:bodyPr/>
        <a:lstStyle/>
        <a:p>
          <a:endParaRPr lang="en-US"/>
        </a:p>
      </dgm:t>
    </dgm:pt>
    <dgm:pt modelId="{8D1F6DED-8E4E-4960-B608-D2EFD105337E}" type="sibTrans" cxnId="{9365C6F4-0ED0-4DF7-A895-C820BF4D1E9B}">
      <dgm:prSet/>
      <dgm:spPr/>
      <dgm:t>
        <a:bodyPr/>
        <a:lstStyle/>
        <a:p>
          <a:endParaRPr lang="en-US"/>
        </a:p>
      </dgm:t>
    </dgm:pt>
    <dgm:pt modelId="{C24599B2-90DD-4263-BADD-E8B58101ABAE}">
      <dgm:prSet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fr-BE"/>
            <a:t>Connect on PC IP address</a:t>
          </a:r>
          <a:endParaRPr lang="en-US"/>
        </a:p>
      </dgm:t>
    </dgm:pt>
    <dgm:pt modelId="{5DC2B592-36BA-4801-BE4B-687149A14256}" type="parTrans" cxnId="{D9A966AC-FF89-42CC-BA36-EFD112A7E5DF}">
      <dgm:prSet/>
      <dgm:spPr/>
      <dgm:t>
        <a:bodyPr/>
        <a:lstStyle/>
        <a:p>
          <a:endParaRPr lang="en-US"/>
        </a:p>
      </dgm:t>
    </dgm:pt>
    <dgm:pt modelId="{AAD3BD52-D90D-4A9F-9B2D-D46FA5FD38C5}" type="sibTrans" cxnId="{D9A966AC-FF89-42CC-BA36-EFD112A7E5DF}">
      <dgm:prSet/>
      <dgm:spPr/>
      <dgm:t>
        <a:bodyPr/>
        <a:lstStyle/>
        <a:p>
          <a:endParaRPr lang="en-US"/>
        </a:p>
      </dgm:t>
    </dgm:pt>
    <dgm:pt modelId="{FC9DC4A4-2CAF-4EB3-AE81-1F025109546A}">
      <dgm:prSet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fr-BE"/>
            <a:t>Upload or take picture</a:t>
          </a:r>
          <a:endParaRPr lang="en-US"/>
        </a:p>
      </dgm:t>
    </dgm:pt>
    <dgm:pt modelId="{E605E447-CC9F-432D-B5BC-7CB59EEFD414}" type="parTrans" cxnId="{B6F7D84E-3F70-4660-803B-6EFF78C7424A}">
      <dgm:prSet/>
      <dgm:spPr/>
      <dgm:t>
        <a:bodyPr/>
        <a:lstStyle/>
        <a:p>
          <a:endParaRPr lang="en-US"/>
        </a:p>
      </dgm:t>
    </dgm:pt>
    <dgm:pt modelId="{D42A2F19-42D9-43FB-B833-58434C7694CE}" type="sibTrans" cxnId="{B6F7D84E-3F70-4660-803B-6EFF78C7424A}">
      <dgm:prSet/>
      <dgm:spPr/>
      <dgm:t>
        <a:bodyPr/>
        <a:lstStyle/>
        <a:p>
          <a:endParaRPr lang="en-US"/>
        </a:p>
      </dgm:t>
    </dgm:pt>
    <dgm:pt modelId="{2D217219-F347-4778-AB10-3E3470150D36}">
      <dgm:prSet/>
      <dgm:spPr>
        <a:solidFill>
          <a:schemeClr val="tx1"/>
        </a:solidFill>
      </dgm:spPr>
      <dgm:t>
        <a:bodyPr/>
        <a:lstStyle/>
        <a:p>
          <a:r>
            <a:rPr lang="fr-BE" dirty="0"/>
            <a:t>Wat </a:t>
          </a:r>
          <a:r>
            <a:rPr lang="fr-BE" dirty="0" err="1"/>
            <a:t>we</a:t>
          </a:r>
          <a:r>
            <a:rPr lang="fr-BE" dirty="0"/>
            <a:t> </a:t>
          </a:r>
          <a:r>
            <a:rPr lang="fr-BE" dirty="0" err="1"/>
            <a:t>discoverd</a:t>
          </a:r>
          <a:r>
            <a:rPr lang="fr-BE" dirty="0"/>
            <a:t> :</a:t>
          </a:r>
          <a:endParaRPr lang="en-US" dirty="0"/>
        </a:p>
      </dgm:t>
    </dgm:pt>
    <dgm:pt modelId="{44F1F7EA-39D2-42FC-A0A1-F0920587FCBB}" type="parTrans" cxnId="{330F91E5-9D4A-4EB2-AA42-17015A4C182C}">
      <dgm:prSet/>
      <dgm:spPr/>
      <dgm:t>
        <a:bodyPr/>
        <a:lstStyle/>
        <a:p>
          <a:endParaRPr lang="en-US"/>
        </a:p>
      </dgm:t>
    </dgm:pt>
    <dgm:pt modelId="{3AD510F1-839E-4207-B9FE-93CBB95E4885}" type="sibTrans" cxnId="{330F91E5-9D4A-4EB2-AA42-17015A4C182C}">
      <dgm:prSet/>
      <dgm:spPr/>
      <dgm:t>
        <a:bodyPr/>
        <a:lstStyle/>
        <a:p>
          <a:endParaRPr lang="en-US"/>
        </a:p>
      </dgm:t>
    </dgm:pt>
    <dgm:pt modelId="{BB1A186B-ED49-40E7-8665-364FD266A1D7}">
      <dgm:prSet/>
      <dgm:spPr>
        <a:noFill/>
        <a:ln>
          <a:solidFill>
            <a:schemeClr val="tx1"/>
          </a:solidFill>
        </a:ln>
      </dgm:spPr>
      <dgm:t>
        <a:bodyPr/>
        <a:lstStyle/>
        <a:p>
          <a:r>
            <a:rPr lang="fr-BE" dirty="0"/>
            <a:t>The </a:t>
          </a:r>
          <a:r>
            <a:rPr lang="fr-BE" dirty="0" err="1"/>
            <a:t>detection</a:t>
          </a:r>
          <a:r>
            <a:rPr lang="fr-BE" dirty="0"/>
            <a:t> </a:t>
          </a:r>
          <a:r>
            <a:rPr lang="fr-BE" dirty="0" err="1"/>
            <a:t>works</a:t>
          </a:r>
          <a:r>
            <a:rPr lang="fr-BE" dirty="0"/>
            <a:t> </a:t>
          </a:r>
          <a:r>
            <a:rPr lang="fr-BE" dirty="0" err="1"/>
            <a:t>better</a:t>
          </a:r>
          <a:r>
            <a:rPr lang="fr-BE" dirty="0"/>
            <a:t> due to </a:t>
          </a:r>
          <a:r>
            <a:rPr lang="fr-BE" dirty="0" err="1"/>
            <a:t>quality</a:t>
          </a:r>
          <a:r>
            <a:rPr lang="fr-BE" dirty="0"/>
            <a:t> and </a:t>
          </a:r>
          <a:r>
            <a:rPr lang="fr-BE" dirty="0" err="1"/>
            <a:t>proximity</a:t>
          </a:r>
          <a:r>
            <a:rPr lang="fr-BE" dirty="0"/>
            <a:t> </a:t>
          </a:r>
          <a:r>
            <a:rPr lang="fr-BE" dirty="0" err="1"/>
            <a:t>with</a:t>
          </a:r>
          <a:r>
            <a:rPr lang="fr-BE" dirty="0"/>
            <a:t> the camera</a:t>
          </a:r>
          <a:endParaRPr lang="en-US" dirty="0"/>
        </a:p>
      </dgm:t>
    </dgm:pt>
    <dgm:pt modelId="{72A301F2-E227-4B39-BF2C-1B5097504DB9}" type="parTrans" cxnId="{B8E060BA-6D31-471E-A8E7-AFCFF764B2E6}">
      <dgm:prSet/>
      <dgm:spPr/>
      <dgm:t>
        <a:bodyPr/>
        <a:lstStyle/>
        <a:p>
          <a:endParaRPr lang="en-US"/>
        </a:p>
      </dgm:t>
    </dgm:pt>
    <dgm:pt modelId="{0E9666B0-981B-42B1-9B2D-B5E350B5926E}" type="sibTrans" cxnId="{B8E060BA-6D31-471E-A8E7-AFCFF764B2E6}">
      <dgm:prSet/>
      <dgm:spPr/>
      <dgm:t>
        <a:bodyPr/>
        <a:lstStyle/>
        <a:p>
          <a:endParaRPr lang="en-US"/>
        </a:p>
      </dgm:t>
    </dgm:pt>
    <dgm:pt modelId="{E2FB14EB-7FD2-49BD-B251-9ADBF6BB9950}" type="pres">
      <dgm:prSet presAssocID="{2B819B34-59D2-4913-A091-58378E34D11E}" presName="linear" presStyleCnt="0">
        <dgm:presLayoutVars>
          <dgm:dir/>
          <dgm:animLvl val="lvl"/>
          <dgm:resizeHandles val="exact"/>
        </dgm:presLayoutVars>
      </dgm:prSet>
      <dgm:spPr/>
    </dgm:pt>
    <dgm:pt modelId="{E9FC5D0B-A855-459F-AD68-5CF77D32BBC7}" type="pres">
      <dgm:prSet presAssocID="{0086AA3E-5323-40A2-9FCE-EF8C52E99B5A}" presName="parentLin" presStyleCnt="0"/>
      <dgm:spPr/>
    </dgm:pt>
    <dgm:pt modelId="{FCFA4099-597B-4558-9887-40D374356FFB}" type="pres">
      <dgm:prSet presAssocID="{0086AA3E-5323-40A2-9FCE-EF8C52E99B5A}" presName="parentLeftMargin" presStyleLbl="node1" presStyleIdx="0" presStyleCnt="2"/>
      <dgm:spPr/>
    </dgm:pt>
    <dgm:pt modelId="{A23510B1-751C-452A-8A67-55AE18A8CFAB}" type="pres">
      <dgm:prSet presAssocID="{0086AA3E-5323-40A2-9FCE-EF8C52E99B5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DF386A1-BBC5-4B9F-B5F2-BEFEBA1DA1A6}" type="pres">
      <dgm:prSet presAssocID="{0086AA3E-5323-40A2-9FCE-EF8C52E99B5A}" presName="negativeSpace" presStyleCnt="0"/>
      <dgm:spPr/>
    </dgm:pt>
    <dgm:pt modelId="{5B8C3D5F-1FBF-44F4-8C42-07CD2E953A00}" type="pres">
      <dgm:prSet presAssocID="{0086AA3E-5323-40A2-9FCE-EF8C52E99B5A}" presName="childText" presStyleLbl="conFgAcc1" presStyleIdx="0" presStyleCnt="2">
        <dgm:presLayoutVars>
          <dgm:bulletEnabled val="1"/>
        </dgm:presLayoutVars>
      </dgm:prSet>
      <dgm:spPr/>
    </dgm:pt>
    <dgm:pt modelId="{59200DF0-27A3-430B-AA81-2FCE5ABDAAA8}" type="pres">
      <dgm:prSet presAssocID="{77730AC7-C8E1-40B5-AA08-DA3465E17F8F}" presName="spaceBetweenRectangles" presStyleCnt="0"/>
      <dgm:spPr/>
    </dgm:pt>
    <dgm:pt modelId="{E02B490A-B86E-43F9-AA95-A3ADD79B3286}" type="pres">
      <dgm:prSet presAssocID="{2D217219-F347-4778-AB10-3E3470150D36}" presName="parentLin" presStyleCnt="0"/>
      <dgm:spPr/>
    </dgm:pt>
    <dgm:pt modelId="{B7B997CE-BE87-4CEC-9818-DF161E4A159B}" type="pres">
      <dgm:prSet presAssocID="{2D217219-F347-4778-AB10-3E3470150D36}" presName="parentLeftMargin" presStyleLbl="node1" presStyleIdx="0" presStyleCnt="2"/>
      <dgm:spPr/>
    </dgm:pt>
    <dgm:pt modelId="{8F18DCF0-26D4-451D-B877-DBF2C0E632B2}" type="pres">
      <dgm:prSet presAssocID="{2D217219-F347-4778-AB10-3E3470150D3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155DDC39-E1AD-4CCB-B52F-8C52BA2B8974}" type="pres">
      <dgm:prSet presAssocID="{2D217219-F347-4778-AB10-3E3470150D36}" presName="negativeSpace" presStyleCnt="0"/>
      <dgm:spPr/>
    </dgm:pt>
    <dgm:pt modelId="{B0BF9F15-2B0F-4145-9762-0C8BE5280F42}" type="pres">
      <dgm:prSet presAssocID="{2D217219-F347-4778-AB10-3E3470150D3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870D055B-B532-49B9-9479-4D5915BC016C}" type="presOf" srcId="{BB1A186B-ED49-40E7-8665-364FD266A1D7}" destId="{B0BF9F15-2B0F-4145-9762-0C8BE5280F42}" srcOrd="0" destOrd="0" presId="urn:microsoft.com/office/officeart/2005/8/layout/list1"/>
    <dgm:cxn modelId="{B6F7D84E-3F70-4660-803B-6EFF78C7424A}" srcId="{0086AA3E-5323-40A2-9FCE-EF8C52E99B5A}" destId="{FC9DC4A4-2CAF-4EB3-AE81-1F025109546A}" srcOrd="2" destOrd="0" parTransId="{E605E447-CC9F-432D-B5BC-7CB59EEFD414}" sibTransId="{D42A2F19-42D9-43FB-B833-58434C7694CE}"/>
    <dgm:cxn modelId="{20F9D550-CDE4-4281-9809-8A14C3892D9F}" srcId="{2B819B34-59D2-4913-A091-58378E34D11E}" destId="{0086AA3E-5323-40A2-9FCE-EF8C52E99B5A}" srcOrd="0" destOrd="0" parTransId="{4A84A36B-0367-49FD-BB59-B81DA27BFE2C}" sibTransId="{77730AC7-C8E1-40B5-AA08-DA3465E17F8F}"/>
    <dgm:cxn modelId="{F8E13D74-FC76-4610-9A3F-5059AB2F3182}" type="presOf" srcId="{1A1E509A-2DBD-4531-9DB2-255F5D1E3071}" destId="{5B8C3D5F-1FBF-44F4-8C42-07CD2E953A00}" srcOrd="0" destOrd="0" presId="urn:microsoft.com/office/officeart/2005/8/layout/list1"/>
    <dgm:cxn modelId="{8DCE6D7C-2629-48F9-AD72-A1FEC75FA279}" type="presOf" srcId="{FC9DC4A4-2CAF-4EB3-AE81-1F025109546A}" destId="{5B8C3D5F-1FBF-44F4-8C42-07CD2E953A00}" srcOrd="0" destOrd="2" presId="urn:microsoft.com/office/officeart/2005/8/layout/list1"/>
    <dgm:cxn modelId="{D9A966AC-FF89-42CC-BA36-EFD112A7E5DF}" srcId="{0086AA3E-5323-40A2-9FCE-EF8C52E99B5A}" destId="{C24599B2-90DD-4263-BADD-E8B58101ABAE}" srcOrd="1" destOrd="0" parTransId="{5DC2B592-36BA-4801-BE4B-687149A14256}" sibTransId="{AAD3BD52-D90D-4A9F-9B2D-D46FA5FD38C5}"/>
    <dgm:cxn modelId="{744E8AB4-C710-4D50-8EB1-5975AB913BC5}" type="presOf" srcId="{C24599B2-90DD-4263-BADD-E8B58101ABAE}" destId="{5B8C3D5F-1FBF-44F4-8C42-07CD2E953A00}" srcOrd="0" destOrd="1" presId="urn:microsoft.com/office/officeart/2005/8/layout/list1"/>
    <dgm:cxn modelId="{B8E060BA-6D31-471E-A8E7-AFCFF764B2E6}" srcId="{2D217219-F347-4778-AB10-3E3470150D36}" destId="{BB1A186B-ED49-40E7-8665-364FD266A1D7}" srcOrd="0" destOrd="0" parTransId="{72A301F2-E227-4B39-BF2C-1B5097504DB9}" sibTransId="{0E9666B0-981B-42B1-9B2D-B5E350B5926E}"/>
    <dgm:cxn modelId="{FC16B9CD-5EBC-4191-95DD-66EE0AEA8161}" type="presOf" srcId="{2B819B34-59D2-4913-A091-58378E34D11E}" destId="{E2FB14EB-7FD2-49BD-B251-9ADBF6BB9950}" srcOrd="0" destOrd="0" presId="urn:microsoft.com/office/officeart/2005/8/layout/list1"/>
    <dgm:cxn modelId="{75B89AD0-D449-4801-A31F-071B4668BEFF}" type="presOf" srcId="{0086AA3E-5323-40A2-9FCE-EF8C52E99B5A}" destId="{A23510B1-751C-452A-8A67-55AE18A8CFAB}" srcOrd="1" destOrd="0" presId="urn:microsoft.com/office/officeart/2005/8/layout/list1"/>
    <dgm:cxn modelId="{47FD11D6-D096-460F-9017-4E2C066E4BD9}" type="presOf" srcId="{2D217219-F347-4778-AB10-3E3470150D36}" destId="{8F18DCF0-26D4-451D-B877-DBF2C0E632B2}" srcOrd="1" destOrd="0" presId="urn:microsoft.com/office/officeart/2005/8/layout/list1"/>
    <dgm:cxn modelId="{330F91E5-9D4A-4EB2-AA42-17015A4C182C}" srcId="{2B819B34-59D2-4913-A091-58378E34D11E}" destId="{2D217219-F347-4778-AB10-3E3470150D36}" srcOrd="1" destOrd="0" parTransId="{44F1F7EA-39D2-42FC-A0A1-F0920587FCBB}" sibTransId="{3AD510F1-839E-4207-B9FE-93CBB95E4885}"/>
    <dgm:cxn modelId="{32BEE5F1-890D-4439-8298-C53F37CA2F28}" type="presOf" srcId="{0086AA3E-5323-40A2-9FCE-EF8C52E99B5A}" destId="{FCFA4099-597B-4558-9887-40D374356FFB}" srcOrd="0" destOrd="0" presId="urn:microsoft.com/office/officeart/2005/8/layout/list1"/>
    <dgm:cxn modelId="{9365C6F4-0ED0-4DF7-A895-C820BF4D1E9B}" srcId="{0086AA3E-5323-40A2-9FCE-EF8C52E99B5A}" destId="{1A1E509A-2DBD-4531-9DB2-255F5D1E3071}" srcOrd="0" destOrd="0" parTransId="{728B6B9A-5B30-4779-BCDF-D78080F08CFD}" sibTransId="{8D1F6DED-8E4E-4960-B608-D2EFD105337E}"/>
    <dgm:cxn modelId="{F2DFBCFF-E258-4C33-A38B-997C1D755A67}" type="presOf" srcId="{2D217219-F347-4778-AB10-3E3470150D36}" destId="{B7B997CE-BE87-4CEC-9818-DF161E4A159B}" srcOrd="0" destOrd="0" presId="urn:microsoft.com/office/officeart/2005/8/layout/list1"/>
    <dgm:cxn modelId="{FC04A6A8-B69E-42AC-AE20-2AE23DF788F2}" type="presParOf" srcId="{E2FB14EB-7FD2-49BD-B251-9ADBF6BB9950}" destId="{E9FC5D0B-A855-459F-AD68-5CF77D32BBC7}" srcOrd="0" destOrd="0" presId="urn:microsoft.com/office/officeart/2005/8/layout/list1"/>
    <dgm:cxn modelId="{35EF73AA-77A9-4FF8-8F07-E498D647BDFD}" type="presParOf" srcId="{E9FC5D0B-A855-459F-AD68-5CF77D32BBC7}" destId="{FCFA4099-597B-4558-9887-40D374356FFB}" srcOrd="0" destOrd="0" presId="urn:microsoft.com/office/officeart/2005/8/layout/list1"/>
    <dgm:cxn modelId="{8CE686E3-2535-437B-8A08-5C70D3D07142}" type="presParOf" srcId="{E9FC5D0B-A855-459F-AD68-5CF77D32BBC7}" destId="{A23510B1-751C-452A-8A67-55AE18A8CFAB}" srcOrd="1" destOrd="0" presId="urn:microsoft.com/office/officeart/2005/8/layout/list1"/>
    <dgm:cxn modelId="{D6FAF5BF-B422-4BFD-87C6-21E8BC24ACCE}" type="presParOf" srcId="{E2FB14EB-7FD2-49BD-B251-9ADBF6BB9950}" destId="{EDF386A1-BBC5-4B9F-B5F2-BEFEBA1DA1A6}" srcOrd="1" destOrd="0" presId="urn:microsoft.com/office/officeart/2005/8/layout/list1"/>
    <dgm:cxn modelId="{212E994F-C5DE-4240-B15A-7724115B77C6}" type="presParOf" srcId="{E2FB14EB-7FD2-49BD-B251-9ADBF6BB9950}" destId="{5B8C3D5F-1FBF-44F4-8C42-07CD2E953A00}" srcOrd="2" destOrd="0" presId="urn:microsoft.com/office/officeart/2005/8/layout/list1"/>
    <dgm:cxn modelId="{3562F426-9BEB-4646-9E52-126D68EE8A70}" type="presParOf" srcId="{E2FB14EB-7FD2-49BD-B251-9ADBF6BB9950}" destId="{59200DF0-27A3-430B-AA81-2FCE5ABDAAA8}" srcOrd="3" destOrd="0" presId="urn:microsoft.com/office/officeart/2005/8/layout/list1"/>
    <dgm:cxn modelId="{5210CA9D-2AB4-41B5-B71B-4B45515305A0}" type="presParOf" srcId="{E2FB14EB-7FD2-49BD-B251-9ADBF6BB9950}" destId="{E02B490A-B86E-43F9-AA95-A3ADD79B3286}" srcOrd="4" destOrd="0" presId="urn:microsoft.com/office/officeart/2005/8/layout/list1"/>
    <dgm:cxn modelId="{E2CB1FEA-881B-4526-8A2B-318AC760A57B}" type="presParOf" srcId="{E02B490A-B86E-43F9-AA95-A3ADD79B3286}" destId="{B7B997CE-BE87-4CEC-9818-DF161E4A159B}" srcOrd="0" destOrd="0" presId="urn:microsoft.com/office/officeart/2005/8/layout/list1"/>
    <dgm:cxn modelId="{267C5CB8-885D-46B2-A9BE-FCEA38E5ECBA}" type="presParOf" srcId="{E02B490A-B86E-43F9-AA95-A3ADD79B3286}" destId="{8F18DCF0-26D4-451D-B877-DBF2C0E632B2}" srcOrd="1" destOrd="0" presId="urn:microsoft.com/office/officeart/2005/8/layout/list1"/>
    <dgm:cxn modelId="{8FC22B5D-F22D-41A8-B056-0267F9AE7118}" type="presParOf" srcId="{E2FB14EB-7FD2-49BD-B251-9ADBF6BB9950}" destId="{155DDC39-E1AD-4CCB-B52F-8C52BA2B8974}" srcOrd="5" destOrd="0" presId="urn:microsoft.com/office/officeart/2005/8/layout/list1"/>
    <dgm:cxn modelId="{11E5D234-E7C2-4406-8CC2-72D82439147C}" type="presParOf" srcId="{E2FB14EB-7FD2-49BD-B251-9ADBF6BB9950}" destId="{B0BF9F15-2B0F-4145-9762-0C8BE5280F42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15B02C2-70D8-4E37-83F5-40ACBD88F56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3_2" csCatId="accent3" phldr="1"/>
      <dgm:spPr/>
      <dgm:t>
        <a:bodyPr/>
        <a:lstStyle/>
        <a:p>
          <a:endParaRPr lang="en-US"/>
        </a:p>
      </dgm:t>
    </dgm:pt>
    <dgm:pt modelId="{9BC17DE0-A1CD-4523-AF29-1914BE02B04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BE" baseline="0" dirty="0"/>
            <a:t>Code </a:t>
          </a:r>
          <a:r>
            <a:rPr lang="fr-BE" baseline="0" dirty="0" err="1"/>
            <a:t>presentation</a:t>
          </a:r>
          <a:r>
            <a:rPr lang="fr-BE" baseline="0" dirty="0"/>
            <a:t> </a:t>
          </a:r>
          <a:endParaRPr lang="en-US" dirty="0"/>
        </a:p>
      </dgm:t>
    </dgm:pt>
    <dgm:pt modelId="{A1B23661-0BDE-4343-A1F7-739A9280C2DE}" type="parTrans" cxnId="{17DA395B-E9D6-4F34-86E4-598F560193BB}">
      <dgm:prSet/>
      <dgm:spPr/>
      <dgm:t>
        <a:bodyPr/>
        <a:lstStyle/>
        <a:p>
          <a:endParaRPr lang="en-US"/>
        </a:p>
      </dgm:t>
    </dgm:pt>
    <dgm:pt modelId="{D3E36E72-D895-430B-9152-33044F077EDB}" type="sibTrans" cxnId="{17DA395B-E9D6-4F34-86E4-598F560193BB}">
      <dgm:prSet/>
      <dgm:spPr/>
      <dgm:t>
        <a:bodyPr/>
        <a:lstStyle/>
        <a:p>
          <a:endParaRPr lang="en-US"/>
        </a:p>
      </dgm:t>
    </dgm:pt>
    <dgm:pt modelId="{825A33D9-5368-4EDF-AE02-DE2C8CF7027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BE" baseline="0"/>
            <a:t>Demo</a:t>
          </a:r>
          <a:endParaRPr lang="en-US"/>
        </a:p>
      </dgm:t>
    </dgm:pt>
    <dgm:pt modelId="{5103F037-D948-49C7-AE0F-A639F5EA8A33}" type="parTrans" cxnId="{B126BA8E-80FC-4B80-BFCB-2983831D7141}">
      <dgm:prSet/>
      <dgm:spPr/>
      <dgm:t>
        <a:bodyPr/>
        <a:lstStyle/>
        <a:p>
          <a:endParaRPr lang="en-US"/>
        </a:p>
      </dgm:t>
    </dgm:pt>
    <dgm:pt modelId="{1D58D991-29EA-42CA-B98D-F8FF229A4B69}" type="sibTrans" cxnId="{B126BA8E-80FC-4B80-BFCB-2983831D7141}">
      <dgm:prSet/>
      <dgm:spPr/>
      <dgm:t>
        <a:bodyPr/>
        <a:lstStyle/>
        <a:p>
          <a:endParaRPr lang="en-US"/>
        </a:p>
      </dgm:t>
    </dgm:pt>
    <dgm:pt modelId="{6D5B9D15-FA41-4DA3-B727-EDB8226D40DA}" type="pres">
      <dgm:prSet presAssocID="{D15B02C2-70D8-4E37-83F5-40ACBD88F564}" presName="root" presStyleCnt="0">
        <dgm:presLayoutVars>
          <dgm:dir/>
          <dgm:resizeHandles val="exact"/>
        </dgm:presLayoutVars>
      </dgm:prSet>
      <dgm:spPr/>
    </dgm:pt>
    <dgm:pt modelId="{88E5DA0F-A543-4282-885A-CD85BE9E0E3D}" type="pres">
      <dgm:prSet presAssocID="{9BC17DE0-A1CD-4523-AF29-1914BE02B04B}" presName="compNode" presStyleCnt="0"/>
      <dgm:spPr/>
    </dgm:pt>
    <dgm:pt modelId="{9CC4BBEB-1F6F-4F81-BB90-8E3179BA2119}" type="pres">
      <dgm:prSet presAssocID="{9BC17DE0-A1CD-4523-AF29-1914BE02B04B}" presName="iconBgRect" presStyleLbl="bgShp" presStyleIdx="0" presStyleCnt="2"/>
      <dgm:spPr/>
    </dgm:pt>
    <dgm:pt modelId="{4B223B38-D162-48FC-8FCB-ED593E106CDE}" type="pres">
      <dgm:prSet presAssocID="{9BC17DE0-A1CD-4523-AF29-1914BE02B04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59A0FEE2-5807-4AB0-9E04-161E681AE0F4}" type="pres">
      <dgm:prSet presAssocID="{9BC17DE0-A1CD-4523-AF29-1914BE02B04B}" presName="spaceRect" presStyleCnt="0"/>
      <dgm:spPr/>
    </dgm:pt>
    <dgm:pt modelId="{F6B0B67C-0979-419C-9528-6E75A38FB2C6}" type="pres">
      <dgm:prSet presAssocID="{9BC17DE0-A1CD-4523-AF29-1914BE02B04B}" presName="textRect" presStyleLbl="revTx" presStyleIdx="0" presStyleCnt="2">
        <dgm:presLayoutVars>
          <dgm:chMax val="1"/>
          <dgm:chPref val="1"/>
        </dgm:presLayoutVars>
      </dgm:prSet>
      <dgm:spPr/>
    </dgm:pt>
    <dgm:pt modelId="{A2ECB5D4-C87A-48EB-80C1-5C6CFECCE515}" type="pres">
      <dgm:prSet presAssocID="{D3E36E72-D895-430B-9152-33044F077EDB}" presName="sibTrans" presStyleCnt="0"/>
      <dgm:spPr/>
    </dgm:pt>
    <dgm:pt modelId="{1926DB2A-464A-4737-8D70-61E0AB41CB6A}" type="pres">
      <dgm:prSet presAssocID="{825A33D9-5368-4EDF-AE02-DE2C8CF70277}" presName="compNode" presStyleCnt="0"/>
      <dgm:spPr/>
    </dgm:pt>
    <dgm:pt modelId="{3BF5C95E-E5FB-4421-BBFF-FB9C42A54E6F}" type="pres">
      <dgm:prSet presAssocID="{825A33D9-5368-4EDF-AE02-DE2C8CF70277}" presName="iconBgRect" presStyleLbl="bgShp" presStyleIdx="1" presStyleCnt="2"/>
      <dgm:spPr/>
    </dgm:pt>
    <dgm:pt modelId="{41A25EF1-DFB2-4D64-BEEE-11539A2B5683}" type="pres">
      <dgm:prSet presAssocID="{825A33D9-5368-4EDF-AE02-DE2C8CF7027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F13573A9-BA35-43E2-9B9E-CD0D0DDA1A35}" type="pres">
      <dgm:prSet presAssocID="{825A33D9-5368-4EDF-AE02-DE2C8CF70277}" presName="spaceRect" presStyleCnt="0"/>
      <dgm:spPr/>
    </dgm:pt>
    <dgm:pt modelId="{E2188F7D-50B6-4006-BC36-74875C1D9C0C}" type="pres">
      <dgm:prSet presAssocID="{825A33D9-5368-4EDF-AE02-DE2C8CF7027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E60BB53B-EDF7-4233-B3EF-F4BF8EAEAB7B}" type="presOf" srcId="{D15B02C2-70D8-4E37-83F5-40ACBD88F564}" destId="{6D5B9D15-FA41-4DA3-B727-EDB8226D40DA}" srcOrd="0" destOrd="0" presId="urn:microsoft.com/office/officeart/2018/5/layout/IconCircleLabelList"/>
    <dgm:cxn modelId="{17DA395B-E9D6-4F34-86E4-598F560193BB}" srcId="{D15B02C2-70D8-4E37-83F5-40ACBD88F564}" destId="{9BC17DE0-A1CD-4523-AF29-1914BE02B04B}" srcOrd="0" destOrd="0" parTransId="{A1B23661-0BDE-4343-A1F7-739A9280C2DE}" sibTransId="{D3E36E72-D895-430B-9152-33044F077EDB}"/>
    <dgm:cxn modelId="{70005B78-C226-4D59-A59A-B935F3231AAD}" type="presOf" srcId="{9BC17DE0-A1CD-4523-AF29-1914BE02B04B}" destId="{F6B0B67C-0979-419C-9528-6E75A38FB2C6}" srcOrd="0" destOrd="0" presId="urn:microsoft.com/office/officeart/2018/5/layout/IconCircleLabelList"/>
    <dgm:cxn modelId="{B126BA8E-80FC-4B80-BFCB-2983831D7141}" srcId="{D15B02C2-70D8-4E37-83F5-40ACBD88F564}" destId="{825A33D9-5368-4EDF-AE02-DE2C8CF70277}" srcOrd="1" destOrd="0" parTransId="{5103F037-D948-49C7-AE0F-A639F5EA8A33}" sibTransId="{1D58D991-29EA-42CA-B98D-F8FF229A4B69}"/>
    <dgm:cxn modelId="{26C7C29E-09FB-456E-B842-C2C10E9353DD}" type="presOf" srcId="{825A33D9-5368-4EDF-AE02-DE2C8CF70277}" destId="{E2188F7D-50B6-4006-BC36-74875C1D9C0C}" srcOrd="0" destOrd="0" presId="urn:microsoft.com/office/officeart/2018/5/layout/IconCircleLabelList"/>
    <dgm:cxn modelId="{433B5EB7-831A-49C7-B4DE-47AB06D23220}" type="presParOf" srcId="{6D5B9D15-FA41-4DA3-B727-EDB8226D40DA}" destId="{88E5DA0F-A543-4282-885A-CD85BE9E0E3D}" srcOrd="0" destOrd="0" presId="urn:microsoft.com/office/officeart/2018/5/layout/IconCircleLabelList"/>
    <dgm:cxn modelId="{B3F09C35-EAFC-4E31-8AA4-A333B39F3AE5}" type="presParOf" srcId="{88E5DA0F-A543-4282-885A-CD85BE9E0E3D}" destId="{9CC4BBEB-1F6F-4F81-BB90-8E3179BA2119}" srcOrd="0" destOrd="0" presId="urn:microsoft.com/office/officeart/2018/5/layout/IconCircleLabelList"/>
    <dgm:cxn modelId="{8A315CFE-765B-4C68-94F8-B815A4B6A061}" type="presParOf" srcId="{88E5DA0F-A543-4282-885A-CD85BE9E0E3D}" destId="{4B223B38-D162-48FC-8FCB-ED593E106CDE}" srcOrd="1" destOrd="0" presId="urn:microsoft.com/office/officeart/2018/5/layout/IconCircleLabelList"/>
    <dgm:cxn modelId="{AA395F3D-C058-4A3C-BDDF-A8618D6661A0}" type="presParOf" srcId="{88E5DA0F-A543-4282-885A-CD85BE9E0E3D}" destId="{59A0FEE2-5807-4AB0-9E04-161E681AE0F4}" srcOrd="2" destOrd="0" presId="urn:microsoft.com/office/officeart/2018/5/layout/IconCircleLabelList"/>
    <dgm:cxn modelId="{18CB269E-A2F7-4515-B4CF-87859AF4063B}" type="presParOf" srcId="{88E5DA0F-A543-4282-885A-CD85BE9E0E3D}" destId="{F6B0B67C-0979-419C-9528-6E75A38FB2C6}" srcOrd="3" destOrd="0" presId="urn:microsoft.com/office/officeart/2018/5/layout/IconCircleLabelList"/>
    <dgm:cxn modelId="{5A9DFD81-1436-46B7-BCF9-6245623CCD76}" type="presParOf" srcId="{6D5B9D15-FA41-4DA3-B727-EDB8226D40DA}" destId="{A2ECB5D4-C87A-48EB-80C1-5C6CFECCE515}" srcOrd="1" destOrd="0" presId="urn:microsoft.com/office/officeart/2018/5/layout/IconCircleLabelList"/>
    <dgm:cxn modelId="{B2CA2EE6-1359-4175-BC92-A1E2333F9A66}" type="presParOf" srcId="{6D5B9D15-FA41-4DA3-B727-EDB8226D40DA}" destId="{1926DB2A-464A-4737-8D70-61E0AB41CB6A}" srcOrd="2" destOrd="0" presId="urn:microsoft.com/office/officeart/2018/5/layout/IconCircleLabelList"/>
    <dgm:cxn modelId="{CF6BD989-1943-4EB3-96CB-79D8110FE571}" type="presParOf" srcId="{1926DB2A-464A-4737-8D70-61E0AB41CB6A}" destId="{3BF5C95E-E5FB-4421-BBFF-FB9C42A54E6F}" srcOrd="0" destOrd="0" presId="urn:microsoft.com/office/officeart/2018/5/layout/IconCircleLabelList"/>
    <dgm:cxn modelId="{00F204CD-380A-420A-9F83-519FF8455671}" type="presParOf" srcId="{1926DB2A-464A-4737-8D70-61E0AB41CB6A}" destId="{41A25EF1-DFB2-4D64-BEEE-11539A2B5683}" srcOrd="1" destOrd="0" presId="urn:microsoft.com/office/officeart/2018/5/layout/IconCircleLabelList"/>
    <dgm:cxn modelId="{533531F9-4015-473C-8721-F94B6F141EE5}" type="presParOf" srcId="{1926DB2A-464A-4737-8D70-61E0AB41CB6A}" destId="{F13573A9-BA35-43E2-9B9E-CD0D0DDA1A35}" srcOrd="2" destOrd="0" presId="urn:microsoft.com/office/officeart/2018/5/layout/IconCircleLabelList"/>
    <dgm:cxn modelId="{BB5A2684-BEB8-4D5A-8597-09E2B2639F2C}" type="presParOf" srcId="{1926DB2A-464A-4737-8D70-61E0AB41CB6A}" destId="{E2188F7D-50B6-4006-BC36-74875C1D9C0C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82378C-6C26-4200-8D54-E5B8558FCD2E}">
      <dsp:nvSpPr>
        <dsp:cNvPr id="0" name=""/>
        <dsp:cNvSpPr/>
      </dsp:nvSpPr>
      <dsp:spPr>
        <a:xfrm>
          <a:off x="0" y="4357"/>
          <a:ext cx="6506304" cy="9281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05F9C3-ED23-4263-9ABC-6C6A426DBE4D}">
      <dsp:nvSpPr>
        <dsp:cNvPr id="0" name=""/>
        <dsp:cNvSpPr/>
      </dsp:nvSpPr>
      <dsp:spPr>
        <a:xfrm>
          <a:off x="280776" y="213199"/>
          <a:ext cx="510503" cy="5105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3E4427-55AD-4093-95FE-199E9708D065}">
      <dsp:nvSpPr>
        <dsp:cNvPr id="0" name=""/>
        <dsp:cNvSpPr/>
      </dsp:nvSpPr>
      <dsp:spPr>
        <a:xfrm>
          <a:off x="1072056" y="4357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/>
            <a:t>Live feed of the camera </a:t>
          </a:r>
          <a:endParaRPr lang="en-US" sz="1900" kern="1200"/>
        </a:p>
      </dsp:txBody>
      <dsp:txXfrm>
        <a:off x="1072056" y="4357"/>
        <a:ext cx="5434247" cy="928187"/>
      </dsp:txXfrm>
    </dsp:sp>
    <dsp:sp modelId="{8E960F11-379E-4565-820B-EA949596637A}">
      <dsp:nvSpPr>
        <dsp:cNvPr id="0" name=""/>
        <dsp:cNvSpPr/>
      </dsp:nvSpPr>
      <dsp:spPr>
        <a:xfrm>
          <a:off x="0" y="1164591"/>
          <a:ext cx="6506304" cy="9281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DCE9D6-9FE9-48E9-AFD4-A43F38BD1CE6}">
      <dsp:nvSpPr>
        <dsp:cNvPr id="0" name=""/>
        <dsp:cNvSpPr/>
      </dsp:nvSpPr>
      <dsp:spPr>
        <a:xfrm>
          <a:off x="280776" y="1373434"/>
          <a:ext cx="510503" cy="5105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617DD9-DA43-47BC-8A70-5F44F740ACDE}">
      <dsp:nvSpPr>
        <dsp:cNvPr id="0" name=""/>
        <dsp:cNvSpPr/>
      </dsp:nvSpPr>
      <dsp:spPr>
        <a:xfrm>
          <a:off x="1072056" y="1164591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/>
            <a:t>Detect F</a:t>
          </a:r>
          <a:r>
            <a:rPr lang="fr-BE" sz="1900" kern="1200" baseline="0"/>
            <a:t>aces</a:t>
          </a:r>
          <a:endParaRPr lang="en-US" sz="1900" kern="1200"/>
        </a:p>
      </dsp:txBody>
      <dsp:txXfrm>
        <a:off x="1072056" y="1164591"/>
        <a:ext cx="5434247" cy="928187"/>
      </dsp:txXfrm>
    </dsp:sp>
    <dsp:sp modelId="{61826BE5-E129-4E60-B20A-7F50200B9257}">
      <dsp:nvSpPr>
        <dsp:cNvPr id="0" name=""/>
        <dsp:cNvSpPr/>
      </dsp:nvSpPr>
      <dsp:spPr>
        <a:xfrm>
          <a:off x="0" y="2324826"/>
          <a:ext cx="6506304" cy="9281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64F2BA-3F8D-466D-8F60-DF0A39896E36}">
      <dsp:nvSpPr>
        <dsp:cNvPr id="0" name=""/>
        <dsp:cNvSpPr/>
      </dsp:nvSpPr>
      <dsp:spPr>
        <a:xfrm>
          <a:off x="280776" y="2533668"/>
          <a:ext cx="510503" cy="51050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ABA20-CED3-4A1C-840B-00F5C9B1274A}">
      <dsp:nvSpPr>
        <dsp:cNvPr id="0" name=""/>
        <dsp:cNvSpPr/>
      </dsp:nvSpPr>
      <dsp:spPr>
        <a:xfrm>
          <a:off x="1072056" y="2324826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900" kern="1200" baseline="0"/>
            <a:t>Detect Mood</a:t>
          </a:r>
          <a:endParaRPr lang="en-US" sz="1900" kern="1200"/>
        </a:p>
      </dsp:txBody>
      <dsp:txXfrm>
        <a:off x="1072056" y="2324826"/>
        <a:ext cx="5434247" cy="928187"/>
      </dsp:txXfrm>
    </dsp:sp>
    <dsp:sp modelId="{EE1495EB-88D3-4796-B9A0-91A7B07DE196}">
      <dsp:nvSpPr>
        <dsp:cNvPr id="0" name=""/>
        <dsp:cNvSpPr/>
      </dsp:nvSpPr>
      <dsp:spPr>
        <a:xfrm>
          <a:off x="0" y="3485060"/>
          <a:ext cx="6506304" cy="9281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28FEFC-94DE-4317-9AE3-60DA3B4BAA7D}">
      <dsp:nvSpPr>
        <dsp:cNvPr id="0" name=""/>
        <dsp:cNvSpPr/>
      </dsp:nvSpPr>
      <dsp:spPr>
        <a:xfrm>
          <a:off x="280776" y="3693902"/>
          <a:ext cx="510503" cy="51050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B473C6-905F-4337-B0A7-8C1CCCB3D9EC}">
      <dsp:nvSpPr>
        <dsp:cNvPr id="0" name=""/>
        <dsp:cNvSpPr/>
      </dsp:nvSpPr>
      <dsp:spPr>
        <a:xfrm>
          <a:off x="1072056" y="3485060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/>
            <a:t>Superpose an emoji</a:t>
          </a:r>
          <a:endParaRPr lang="en-US" sz="1900" kern="1200" dirty="0"/>
        </a:p>
      </dsp:txBody>
      <dsp:txXfrm>
        <a:off x="1072056" y="3485060"/>
        <a:ext cx="5434247" cy="928187"/>
      </dsp:txXfrm>
    </dsp:sp>
    <dsp:sp modelId="{9C536FA1-C21C-4168-B0E9-3B036C3A2EAA}">
      <dsp:nvSpPr>
        <dsp:cNvPr id="0" name=""/>
        <dsp:cNvSpPr/>
      </dsp:nvSpPr>
      <dsp:spPr>
        <a:xfrm>
          <a:off x="0" y="4649652"/>
          <a:ext cx="6506304" cy="92818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A77703-ACE6-4A48-BA07-5A67162D029B}">
      <dsp:nvSpPr>
        <dsp:cNvPr id="0" name=""/>
        <dsp:cNvSpPr/>
      </dsp:nvSpPr>
      <dsp:spPr>
        <a:xfrm>
          <a:off x="280776" y="4854137"/>
          <a:ext cx="510503" cy="51050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91AA1D-92D2-4085-B624-1FF28FD61A8F}">
      <dsp:nvSpPr>
        <dsp:cNvPr id="0" name=""/>
        <dsp:cNvSpPr/>
      </dsp:nvSpPr>
      <dsp:spPr>
        <a:xfrm>
          <a:off x="1072056" y="4645294"/>
          <a:ext cx="5434247" cy="9281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233" tIns="98233" rIns="98233" bIns="9823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Upgrades</a:t>
          </a:r>
        </a:p>
      </dsp:txBody>
      <dsp:txXfrm>
        <a:off x="1072056" y="4645294"/>
        <a:ext cx="5434247" cy="928187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3A944C-569E-4669-A7A7-CDFD180388DA}">
      <dsp:nvSpPr>
        <dsp:cNvPr id="0" name=""/>
        <dsp:cNvSpPr/>
      </dsp:nvSpPr>
      <dsp:spPr>
        <a:xfrm>
          <a:off x="1290599" y="223460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ED24A0-AFDD-46DC-BF7B-BB18DCA58B06}">
      <dsp:nvSpPr>
        <dsp:cNvPr id="0" name=""/>
        <dsp:cNvSpPr/>
      </dsp:nvSpPr>
      <dsp:spPr>
        <a:xfrm>
          <a:off x="102599" y="263793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300" kern="1200"/>
            <a:t>Haar Cascade happens to be the best choice for our project</a:t>
          </a:r>
          <a:endParaRPr lang="en-US" sz="2300" kern="1200"/>
        </a:p>
      </dsp:txBody>
      <dsp:txXfrm>
        <a:off x="102599" y="2637939"/>
        <a:ext cx="4320000" cy="720000"/>
      </dsp:txXfrm>
    </dsp:sp>
    <dsp:sp modelId="{B86CC5FA-DF84-4D95-BFAC-9BA13FE27BFE}">
      <dsp:nvSpPr>
        <dsp:cNvPr id="0" name=""/>
        <dsp:cNvSpPr/>
      </dsp:nvSpPr>
      <dsp:spPr>
        <a:xfrm>
          <a:off x="6366600" y="223460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4E66EE-BDFA-42CD-9ABB-F9700FCF1C04}">
      <dsp:nvSpPr>
        <dsp:cNvPr id="0" name=""/>
        <dsp:cNvSpPr/>
      </dsp:nvSpPr>
      <dsp:spPr>
        <a:xfrm>
          <a:off x="5178600" y="263793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300" kern="1200"/>
            <a:t>The correct mood is detected 51% of the time, it could be improved </a:t>
          </a:r>
          <a:endParaRPr lang="en-US" sz="2300" kern="1200"/>
        </a:p>
      </dsp:txBody>
      <dsp:txXfrm>
        <a:off x="5178600" y="2637939"/>
        <a:ext cx="432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E0C1E3-E235-4A71-9A21-42C33C49BB33}">
      <dsp:nvSpPr>
        <dsp:cNvPr id="0" name=""/>
        <dsp:cNvSpPr/>
      </dsp:nvSpPr>
      <dsp:spPr>
        <a:xfrm>
          <a:off x="0" y="1187363"/>
          <a:ext cx="1629414" cy="10346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0A984D-3036-4740-AD5C-17CF3F05ED1D}">
      <dsp:nvSpPr>
        <dsp:cNvPr id="0" name=""/>
        <dsp:cNvSpPr/>
      </dsp:nvSpPr>
      <dsp:spPr>
        <a:xfrm>
          <a:off x="181046" y="1359357"/>
          <a:ext cx="1629414" cy="10346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600" kern="1200" baseline="0"/>
            <a:t>Presented as</a:t>
          </a:r>
          <a:r>
            <a:rPr lang="en-US" sz="1600" kern="1200" baseline="0"/>
            <a:t> an effective method of object-detection</a:t>
          </a:r>
          <a:r>
            <a:rPr lang="fr-BE" sz="1600" kern="1200" baseline="0"/>
            <a:t> </a:t>
          </a:r>
          <a:endParaRPr lang="en-US" sz="1600" kern="1200"/>
        </a:p>
      </dsp:txBody>
      <dsp:txXfrm>
        <a:off x="211351" y="1389662"/>
        <a:ext cx="1568804" cy="974068"/>
      </dsp:txXfrm>
    </dsp:sp>
    <dsp:sp modelId="{19428D36-4AA6-40F5-9459-2A9344829EC5}">
      <dsp:nvSpPr>
        <dsp:cNvPr id="0" name=""/>
        <dsp:cNvSpPr/>
      </dsp:nvSpPr>
      <dsp:spPr>
        <a:xfrm>
          <a:off x="1991507" y="1187363"/>
          <a:ext cx="1629414" cy="10346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EAD583-9F18-4918-B7FD-280EBBFC2C1E}">
      <dsp:nvSpPr>
        <dsp:cNvPr id="0" name=""/>
        <dsp:cNvSpPr/>
      </dsp:nvSpPr>
      <dsp:spPr>
        <a:xfrm>
          <a:off x="2172553" y="1359357"/>
          <a:ext cx="1629414" cy="10346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600" kern="1200" baseline="0"/>
            <a:t>Haar feature-based cascade classifiers </a:t>
          </a:r>
          <a:endParaRPr lang="en-US" sz="1600" kern="1200"/>
        </a:p>
      </dsp:txBody>
      <dsp:txXfrm>
        <a:off x="2202858" y="1389662"/>
        <a:ext cx="1568804" cy="974068"/>
      </dsp:txXfrm>
    </dsp:sp>
    <dsp:sp modelId="{B97A6E4F-3850-4303-8CCF-11D5275DF613}">
      <dsp:nvSpPr>
        <dsp:cNvPr id="0" name=""/>
        <dsp:cNvSpPr/>
      </dsp:nvSpPr>
      <dsp:spPr>
        <a:xfrm>
          <a:off x="3983014" y="1187363"/>
          <a:ext cx="1629414" cy="103467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69386A-4864-4A5A-A091-0154E99D4F7C}">
      <dsp:nvSpPr>
        <dsp:cNvPr id="0" name=""/>
        <dsp:cNvSpPr/>
      </dsp:nvSpPr>
      <dsp:spPr>
        <a:xfrm>
          <a:off x="4164060" y="1359357"/>
          <a:ext cx="1629414" cy="103467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1600" kern="1200" baseline="0"/>
            <a:t>Cascade acts as a « face-filter »</a:t>
          </a:r>
          <a:endParaRPr lang="en-US" sz="1600" kern="1200"/>
        </a:p>
      </dsp:txBody>
      <dsp:txXfrm>
        <a:off x="4194365" y="1389662"/>
        <a:ext cx="1568804" cy="974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C9060D-CA27-4A0F-9F65-7F97A990BB6E}">
      <dsp:nvSpPr>
        <dsp:cNvPr id="0" name=""/>
        <dsp:cNvSpPr/>
      </dsp:nvSpPr>
      <dsp:spPr>
        <a:xfrm>
          <a:off x="619" y="985949"/>
          <a:ext cx="2173370" cy="13800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191388B-FCE3-42F6-A908-7A6A6D46C30B}">
      <dsp:nvSpPr>
        <dsp:cNvPr id="0" name=""/>
        <dsp:cNvSpPr/>
      </dsp:nvSpPr>
      <dsp:spPr>
        <a:xfrm>
          <a:off x="242104" y="1215360"/>
          <a:ext cx="2173370" cy="13800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500" kern="1200" baseline="0"/>
            <a:t>Use of a trained model (see later) </a:t>
          </a:r>
          <a:endParaRPr lang="en-US" sz="2500" kern="1200"/>
        </a:p>
      </dsp:txBody>
      <dsp:txXfrm>
        <a:off x="282525" y="1255781"/>
        <a:ext cx="2092528" cy="1299248"/>
      </dsp:txXfrm>
    </dsp:sp>
    <dsp:sp modelId="{FB76806A-3708-40E9-967C-C9C412C4DB73}">
      <dsp:nvSpPr>
        <dsp:cNvPr id="0" name=""/>
        <dsp:cNvSpPr/>
      </dsp:nvSpPr>
      <dsp:spPr>
        <a:xfrm>
          <a:off x="2656961" y="985949"/>
          <a:ext cx="2173370" cy="13800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E21F182-3DF5-40D6-BBBD-C61C632EC85F}">
      <dsp:nvSpPr>
        <dsp:cNvPr id="0" name=""/>
        <dsp:cNvSpPr/>
      </dsp:nvSpPr>
      <dsp:spPr>
        <a:xfrm>
          <a:off x="2898446" y="1215360"/>
          <a:ext cx="2173370" cy="13800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500" kern="1200" baseline="0"/>
            <a:t>Saves the mood for later usage</a:t>
          </a:r>
          <a:endParaRPr lang="en-US" sz="2500" kern="1200"/>
        </a:p>
      </dsp:txBody>
      <dsp:txXfrm>
        <a:off x="2938867" y="1255781"/>
        <a:ext cx="2092528" cy="129924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C8B8F8-836C-4537-A1BE-B21B7ADF4A09}">
      <dsp:nvSpPr>
        <dsp:cNvPr id="0" name=""/>
        <dsp:cNvSpPr/>
      </dsp:nvSpPr>
      <dsp:spPr>
        <a:xfrm>
          <a:off x="2971290" y="706053"/>
          <a:ext cx="5451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5190" y="45720"/>
              </a:lnTo>
            </a:path>
          </a:pathLst>
        </a:custGeom>
        <a:noFill/>
        <a:ln w="635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29490" y="748894"/>
        <a:ext cx="28789" cy="5757"/>
      </dsp:txXfrm>
    </dsp:sp>
    <dsp:sp modelId="{D7AFE299-E417-4BA2-B88A-3D85FD9882D2}">
      <dsp:nvSpPr>
        <dsp:cNvPr id="0" name=""/>
        <dsp:cNvSpPr/>
      </dsp:nvSpPr>
      <dsp:spPr>
        <a:xfrm>
          <a:off x="469652" y="741"/>
          <a:ext cx="2503437" cy="15020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71" tIns="128764" rIns="122671" bIns="12876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400" kern="1200" baseline="0"/>
            <a:t>Preparing the notebook</a:t>
          </a:r>
          <a:endParaRPr lang="en-US" sz="2400" kern="1200"/>
        </a:p>
      </dsp:txBody>
      <dsp:txXfrm>
        <a:off x="469652" y="741"/>
        <a:ext cx="2503437" cy="1502062"/>
      </dsp:txXfrm>
    </dsp:sp>
    <dsp:sp modelId="{36F4B6A3-6660-4000-9A8E-259E7C96602B}">
      <dsp:nvSpPr>
        <dsp:cNvPr id="0" name=""/>
        <dsp:cNvSpPr/>
      </dsp:nvSpPr>
      <dsp:spPr>
        <a:xfrm>
          <a:off x="6050518" y="706053"/>
          <a:ext cx="5451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5190" y="45720"/>
              </a:lnTo>
            </a:path>
          </a:pathLst>
        </a:custGeom>
        <a:noFill/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308719" y="748894"/>
        <a:ext cx="28789" cy="5757"/>
      </dsp:txXfrm>
    </dsp:sp>
    <dsp:sp modelId="{0BE7F05A-286B-44C2-BA02-1D531291BD09}">
      <dsp:nvSpPr>
        <dsp:cNvPr id="0" name=""/>
        <dsp:cNvSpPr/>
      </dsp:nvSpPr>
      <dsp:spPr>
        <a:xfrm>
          <a:off x="3548881" y="741"/>
          <a:ext cx="2503437" cy="150206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71" tIns="128764" rIns="122671" bIns="12876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400" kern="1200" baseline="0"/>
            <a:t>Building our model and train the data</a:t>
          </a:r>
          <a:endParaRPr lang="en-US" sz="2400" kern="1200"/>
        </a:p>
      </dsp:txBody>
      <dsp:txXfrm>
        <a:off x="3548881" y="741"/>
        <a:ext cx="2503437" cy="1502062"/>
      </dsp:txXfrm>
    </dsp:sp>
    <dsp:sp modelId="{CCA27245-57AA-4D9B-92EA-ED81E65B9DD9}">
      <dsp:nvSpPr>
        <dsp:cNvPr id="0" name=""/>
        <dsp:cNvSpPr/>
      </dsp:nvSpPr>
      <dsp:spPr>
        <a:xfrm>
          <a:off x="1721371" y="1501004"/>
          <a:ext cx="6158457" cy="545190"/>
        </a:xfrm>
        <a:custGeom>
          <a:avLst/>
          <a:gdLst/>
          <a:ahLst/>
          <a:cxnLst/>
          <a:rect l="0" t="0" r="0" b="0"/>
          <a:pathLst>
            <a:path>
              <a:moveTo>
                <a:pt x="6158457" y="0"/>
              </a:moveTo>
              <a:lnTo>
                <a:pt x="6158457" y="289695"/>
              </a:lnTo>
              <a:lnTo>
                <a:pt x="0" y="289695"/>
              </a:lnTo>
              <a:lnTo>
                <a:pt x="0" y="545190"/>
              </a:lnTo>
            </a:path>
          </a:pathLst>
        </a:custGeom>
        <a:noFill/>
        <a:ln w="6350" cap="flat" cmpd="sng" algn="in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645967" y="1770721"/>
        <a:ext cx="309265" cy="5757"/>
      </dsp:txXfrm>
    </dsp:sp>
    <dsp:sp modelId="{C5DF9E75-F494-427E-9F27-4617E006C40C}">
      <dsp:nvSpPr>
        <dsp:cNvPr id="0" name=""/>
        <dsp:cNvSpPr/>
      </dsp:nvSpPr>
      <dsp:spPr>
        <a:xfrm>
          <a:off x="6628109" y="741"/>
          <a:ext cx="2503437" cy="150206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71" tIns="128764" rIns="122671" bIns="12876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400" kern="1200" baseline="0"/>
            <a:t>Preparing our data using data generator</a:t>
          </a:r>
          <a:endParaRPr lang="en-US" sz="2400" kern="1200"/>
        </a:p>
      </dsp:txBody>
      <dsp:txXfrm>
        <a:off x="6628109" y="741"/>
        <a:ext cx="2503437" cy="1502062"/>
      </dsp:txXfrm>
    </dsp:sp>
    <dsp:sp modelId="{E3EADF70-9A02-4C2F-A3D7-805A0459D390}">
      <dsp:nvSpPr>
        <dsp:cNvPr id="0" name=""/>
        <dsp:cNvSpPr/>
      </dsp:nvSpPr>
      <dsp:spPr>
        <a:xfrm>
          <a:off x="2971290" y="2783906"/>
          <a:ext cx="5451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5190" y="45720"/>
              </a:lnTo>
            </a:path>
          </a:pathLst>
        </a:custGeom>
        <a:noFill/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29490" y="2826747"/>
        <a:ext cx="28789" cy="5757"/>
      </dsp:txXfrm>
    </dsp:sp>
    <dsp:sp modelId="{A48B7BCE-98C8-4497-B90B-9E9BCCF0A567}">
      <dsp:nvSpPr>
        <dsp:cNvPr id="0" name=""/>
        <dsp:cNvSpPr/>
      </dsp:nvSpPr>
      <dsp:spPr>
        <a:xfrm>
          <a:off x="469652" y="2078595"/>
          <a:ext cx="2503437" cy="150206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71" tIns="128764" rIns="122671" bIns="12876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400" kern="1200" baseline="0"/>
            <a:t>Visualizing the data that is fed to train data generator</a:t>
          </a:r>
          <a:endParaRPr lang="en-US" sz="2400" kern="1200"/>
        </a:p>
      </dsp:txBody>
      <dsp:txXfrm>
        <a:off x="469652" y="2078595"/>
        <a:ext cx="2503437" cy="1502062"/>
      </dsp:txXfrm>
    </dsp:sp>
    <dsp:sp modelId="{81379D45-0CEE-4519-B9F6-935F35B962AB}">
      <dsp:nvSpPr>
        <dsp:cNvPr id="0" name=""/>
        <dsp:cNvSpPr/>
      </dsp:nvSpPr>
      <dsp:spPr>
        <a:xfrm>
          <a:off x="6050518" y="2783906"/>
          <a:ext cx="54519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45190" y="45720"/>
              </a:lnTo>
            </a:path>
          </a:pathLst>
        </a:custGeom>
        <a:noFill/>
        <a:ln w="6350" cap="flat" cmpd="sng" algn="in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308719" y="2826747"/>
        <a:ext cx="28789" cy="5757"/>
      </dsp:txXfrm>
    </dsp:sp>
    <dsp:sp modelId="{5D7F7CC2-9AE3-46AD-BC98-C77CEC574D09}">
      <dsp:nvSpPr>
        <dsp:cNvPr id="0" name=""/>
        <dsp:cNvSpPr/>
      </dsp:nvSpPr>
      <dsp:spPr>
        <a:xfrm>
          <a:off x="3548881" y="2078595"/>
          <a:ext cx="2503437" cy="150206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71" tIns="128764" rIns="122671" bIns="12876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400" kern="1200" baseline="0"/>
            <a:t>Having early stopping and model check point</a:t>
          </a:r>
          <a:endParaRPr lang="en-US" sz="2400" kern="1200"/>
        </a:p>
      </dsp:txBody>
      <dsp:txXfrm>
        <a:off x="3548881" y="2078595"/>
        <a:ext cx="2503437" cy="1502062"/>
      </dsp:txXfrm>
    </dsp:sp>
    <dsp:sp modelId="{D60B77D4-2CF5-4270-B040-3EA15C301D8E}">
      <dsp:nvSpPr>
        <dsp:cNvPr id="0" name=""/>
        <dsp:cNvSpPr/>
      </dsp:nvSpPr>
      <dsp:spPr>
        <a:xfrm>
          <a:off x="6628109" y="2078595"/>
          <a:ext cx="2503437" cy="15020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71" tIns="128764" rIns="122671" bIns="12876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400" kern="1200" baseline="0"/>
            <a:t>Save the model in a file</a:t>
          </a:r>
          <a:endParaRPr lang="en-US" sz="2400" kern="1200"/>
        </a:p>
      </dsp:txBody>
      <dsp:txXfrm>
        <a:off x="6628109" y="2078595"/>
        <a:ext cx="2503437" cy="15020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706F32-B8D8-454F-8BD7-24F812594696}">
      <dsp:nvSpPr>
        <dsp:cNvPr id="0" name=""/>
        <dsp:cNvSpPr/>
      </dsp:nvSpPr>
      <dsp:spPr>
        <a:xfrm>
          <a:off x="0" y="765044"/>
          <a:ext cx="6506304" cy="143325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728980" rIns="504961" bIns="24892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/>
            <a:t>Based on eyes positions</a:t>
          </a:r>
        </a:p>
      </dsp:txBody>
      <dsp:txXfrm>
        <a:off x="0" y="765044"/>
        <a:ext cx="6506304" cy="1433250"/>
      </dsp:txXfrm>
    </dsp:sp>
    <dsp:sp modelId="{F61190A5-F789-4E6D-B34A-BC98E4E6F14C}">
      <dsp:nvSpPr>
        <dsp:cNvPr id="0" name=""/>
        <dsp:cNvSpPr/>
      </dsp:nvSpPr>
      <dsp:spPr>
        <a:xfrm>
          <a:off x="325315" y="248444"/>
          <a:ext cx="4922181" cy="10332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How we imagined it </a:t>
          </a:r>
          <a:r>
            <a:rPr lang="fr-BE" sz="3500" kern="1200" dirty="0"/>
            <a:t>:</a:t>
          </a:r>
          <a:endParaRPr lang="en-US" sz="3500" kern="1200" dirty="0"/>
        </a:p>
      </dsp:txBody>
      <dsp:txXfrm>
        <a:off x="375752" y="298881"/>
        <a:ext cx="4821307" cy="932326"/>
      </dsp:txXfrm>
    </dsp:sp>
    <dsp:sp modelId="{6990E4BF-844F-4414-9C16-414254E5541D}">
      <dsp:nvSpPr>
        <dsp:cNvPr id="0" name=""/>
        <dsp:cNvSpPr/>
      </dsp:nvSpPr>
      <dsp:spPr>
        <a:xfrm>
          <a:off x="0" y="2903894"/>
          <a:ext cx="6506304" cy="24255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728980" rIns="504961" bIns="24892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BE" sz="3500" kern="1200" dirty="0"/>
            <a:t>Not </a:t>
          </a:r>
          <a:r>
            <a:rPr lang="fr-BE" sz="3500" kern="1200" dirty="0" err="1"/>
            <a:t>always</a:t>
          </a:r>
          <a:r>
            <a:rPr lang="fr-BE" sz="3500" kern="1200" dirty="0"/>
            <a:t> 2 </a:t>
          </a:r>
          <a:r>
            <a:rPr lang="fr-BE" sz="3500" kern="1200" dirty="0" err="1"/>
            <a:t>eyes</a:t>
          </a:r>
          <a:r>
            <a:rPr lang="fr-BE" sz="3500" kern="1200" dirty="0"/>
            <a:t> </a:t>
          </a:r>
          <a:r>
            <a:rPr lang="fr-BE" sz="3500" kern="1200" dirty="0" err="1"/>
            <a:t>detected</a:t>
          </a:r>
          <a:endParaRPr lang="en-US" sz="3500" kern="1200" dirty="0"/>
        </a:p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BE" sz="3500" kern="1200" dirty="0" err="1"/>
            <a:t>After</a:t>
          </a:r>
          <a:r>
            <a:rPr lang="fr-BE" sz="3500" kern="1200" dirty="0"/>
            <a:t> a certain angle, the face </a:t>
          </a:r>
          <a:r>
            <a:rPr lang="fr-BE" sz="3500" kern="1200" dirty="0" err="1"/>
            <a:t>was</a:t>
          </a:r>
          <a:r>
            <a:rPr lang="fr-BE" sz="3500" kern="1200" dirty="0"/>
            <a:t> not </a:t>
          </a:r>
          <a:r>
            <a:rPr lang="fr-BE" sz="3500" kern="1200" dirty="0" err="1"/>
            <a:t>detected</a:t>
          </a:r>
          <a:endParaRPr lang="en-US" sz="3500" kern="1200" dirty="0"/>
        </a:p>
      </dsp:txBody>
      <dsp:txXfrm>
        <a:off x="0" y="2903894"/>
        <a:ext cx="6506304" cy="2425500"/>
      </dsp:txXfrm>
    </dsp:sp>
    <dsp:sp modelId="{0962E247-919E-48ED-A59F-7478BFADD873}">
      <dsp:nvSpPr>
        <dsp:cNvPr id="0" name=""/>
        <dsp:cNvSpPr/>
      </dsp:nvSpPr>
      <dsp:spPr>
        <a:xfrm>
          <a:off x="325315" y="2387294"/>
          <a:ext cx="4895766" cy="10332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Problems </a:t>
          </a:r>
          <a:r>
            <a:rPr lang="fr-BE" sz="3500" kern="1200"/>
            <a:t>:</a:t>
          </a:r>
          <a:endParaRPr lang="en-US" sz="3500" kern="1200"/>
        </a:p>
      </dsp:txBody>
      <dsp:txXfrm>
        <a:off x="375752" y="2437731"/>
        <a:ext cx="4794892" cy="93232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706F32-B8D8-454F-8BD7-24F812594696}">
      <dsp:nvSpPr>
        <dsp:cNvPr id="0" name=""/>
        <dsp:cNvSpPr/>
      </dsp:nvSpPr>
      <dsp:spPr>
        <a:xfrm>
          <a:off x="0" y="516982"/>
          <a:ext cx="6506304" cy="24255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728980" rIns="504961" bIns="24892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Use </a:t>
          </a:r>
          <a:r>
            <a:rPr lang="fr-BE" sz="3500" kern="1200" dirty="0"/>
            <a:t>a new model </a:t>
          </a:r>
          <a:endParaRPr lang="en-US" sz="3500" kern="1200" dirty="0"/>
        </a:p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Add new condition for the emoji selection</a:t>
          </a:r>
        </a:p>
      </dsp:txBody>
      <dsp:txXfrm>
        <a:off x="0" y="516982"/>
        <a:ext cx="6506304" cy="2425500"/>
      </dsp:txXfrm>
    </dsp:sp>
    <dsp:sp modelId="{F61190A5-F789-4E6D-B34A-BC98E4E6F14C}">
      <dsp:nvSpPr>
        <dsp:cNvPr id="0" name=""/>
        <dsp:cNvSpPr/>
      </dsp:nvSpPr>
      <dsp:spPr>
        <a:xfrm>
          <a:off x="325315" y="382"/>
          <a:ext cx="4922181" cy="10332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How we imagined it </a:t>
          </a:r>
          <a:r>
            <a:rPr lang="fr-BE" sz="3500" kern="1200" dirty="0"/>
            <a:t>:</a:t>
          </a:r>
          <a:endParaRPr lang="en-US" sz="3500" kern="1200" dirty="0"/>
        </a:p>
      </dsp:txBody>
      <dsp:txXfrm>
        <a:off x="375752" y="50819"/>
        <a:ext cx="4821307" cy="932326"/>
      </dsp:txXfrm>
    </dsp:sp>
    <dsp:sp modelId="{6990E4BF-844F-4414-9C16-414254E5541D}">
      <dsp:nvSpPr>
        <dsp:cNvPr id="0" name=""/>
        <dsp:cNvSpPr/>
      </dsp:nvSpPr>
      <dsp:spPr>
        <a:xfrm>
          <a:off x="0" y="3648082"/>
          <a:ext cx="6506304" cy="192937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728980" rIns="504961" bIns="24892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BE" sz="3500" kern="1200" dirty="0" err="1"/>
            <a:t>Did</a:t>
          </a:r>
          <a:r>
            <a:rPr lang="fr-BE" sz="3500" kern="1200" dirty="0"/>
            <a:t> not </a:t>
          </a:r>
          <a:r>
            <a:rPr lang="fr-BE" sz="3500" kern="1200" dirty="0" err="1"/>
            <a:t>find</a:t>
          </a:r>
          <a:r>
            <a:rPr lang="fr-BE" sz="3500" kern="1200" dirty="0"/>
            <a:t> </a:t>
          </a:r>
          <a:r>
            <a:rPr lang="fr-BE" sz="3500" kern="1200" dirty="0" err="1"/>
            <a:t>appropriate</a:t>
          </a:r>
          <a:r>
            <a:rPr lang="fr-BE" sz="3500" kern="1200" dirty="0"/>
            <a:t> </a:t>
          </a:r>
          <a:r>
            <a:rPr lang="fr-BE" sz="3500" kern="1200" dirty="0" err="1"/>
            <a:t>dataset</a:t>
          </a:r>
          <a:endParaRPr lang="en-US" sz="3500" kern="1200" dirty="0"/>
        </a:p>
      </dsp:txBody>
      <dsp:txXfrm>
        <a:off x="0" y="3648082"/>
        <a:ext cx="6506304" cy="1929375"/>
      </dsp:txXfrm>
    </dsp:sp>
    <dsp:sp modelId="{0962E247-919E-48ED-A59F-7478BFADD873}">
      <dsp:nvSpPr>
        <dsp:cNvPr id="0" name=""/>
        <dsp:cNvSpPr/>
      </dsp:nvSpPr>
      <dsp:spPr>
        <a:xfrm>
          <a:off x="325315" y="3131482"/>
          <a:ext cx="4895766" cy="10332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Problems </a:t>
          </a:r>
          <a:r>
            <a:rPr lang="fr-BE" sz="3500" kern="1200" dirty="0"/>
            <a:t>:</a:t>
          </a:r>
          <a:endParaRPr lang="en-US" sz="3500" kern="1200" dirty="0"/>
        </a:p>
      </dsp:txBody>
      <dsp:txXfrm>
        <a:off x="375752" y="3181919"/>
        <a:ext cx="4794892" cy="93232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706F32-B8D8-454F-8BD7-24F812594696}">
      <dsp:nvSpPr>
        <dsp:cNvPr id="0" name=""/>
        <dsp:cNvSpPr/>
      </dsp:nvSpPr>
      <dsp:spPr>
        <a:xfrm>
          <a:off x="0" y="707219"/>
          <a:ext cx="6506304" cy="19845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749808" rIns="504961" bIns="256032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BE" sz="3600" kern="1200" dirty="0"/>
            <a:t>Web app in JS, </a:t>
          </a:r>
          <a:r>
            <a:rPr lang="fr-BE" sz="3600" kern="1200" dirty="0" err="1"/>
            <a:t>supposed</a:t>
          </a:r>
          <a:r>
            <a:rPr lang="fr-BE" sz="3600" kern="1200" dirty="0"/>
            <a:t> to run in a browser</a:t>
          </a:r>
          <a:endParaRPr lang="en-US" sz="3600" kern="1200" dirty="0"/>
        </a:p>
      </dsp:txBody>
      <dsp:txXfrm>
        <a:off x="0" y="707219"/>
        <a:ext cx="6506304" cy="1984500"/>
      </dsp:txXfrm>
    </dsp:sp>
    <dsp:sp modelId="{F61190A5-F789-4E6D-B34A-BC98E4E6F14C}">
      <dsp:nvSpPr>
        <dsp:cNvPr id="0" name=""/>
        <dsp:cNvSpPr/>
      </dsp:nvSpPr>
      <dsp:spPr>
        <a:xfrm>
          <a:off x="325315" y="175859"/>
          <a:ext cx="4922181" cy="10627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How we imagined it </a:t>
          </a:r>
          <a:r>
            <a:rPr lang="fr-BE" sz="3600" kern="1200" dirty="0"/>
            <a:t>:</a:t>
          </a:r>
          <a:endParaRPr lang="en-US" sz="3600" kern="1200" dirty="0"/>
        </a:p>
      </dsp:txBody>
      <dsp:txXfrm>
        <a:off x="377193" y="227737"/>
        <a:ext cx="4818425" cy="958964"/>
      </dsp:txXfrm>
    </dsp:sp>
    <dsp:sp modelId="{6990E4BF-844F-4414-9C16-414254E5541D}">
      <dsp:nvSpPr>
        <dsp:cNvPr id="0" name=""/>
        <dsp:cNvSpPr/>
      </dsp:nvSpPr>
      <dsp:spPr>
        <a:xfrm>
          <a:off x="0" y="3417480"/>
          <a:ext cx="6506304" cy="19845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749808" rIns="504961" bIns="256032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/>
            <a:t>Phone settings did not allow us to use the camera </a:t>
          </a:r>
        </a:p>
      </dsp:txBody>
      <dsp:txXfrm>
        <a:off x="0" y="3417480"/>
        <a:ext cx="6506304" cy="1984500"/>
      </dsp:txXfrm>
    </dsp:sp>
    <dsp:sp modelId="{0962E247-919E-48ED-A59F-7478BFADD873}">
      <dsp:nvSpPr>
        <dsp:cNvPr id="0" name=""/>
        <dsp:cNvSpPr/>
      </dsp:nvSpPr>
      <dsp:spPr>
        <a:xfrm>
          <a:off x="325315" y="2886120"/>
          <a:ext cx="4895766" cy="10627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Problems </a:t>
          </a:r>
          <a:r>
            <a:rPr lang="fr-BE" sz="3600" kern="1200" dirty="0"/>
            <a:t>:</a:t>
          </a:r>
          <a:endParaRPr lang="en-US" sz="3600" kern="1200" dirty="0"/>
        </a:p>
      </dsp:txBody>
      <dsp:txXfrm>
        <a:off x="377193" y="2937998"/>
        <a:ext cx="4792010" cy="95896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8C3D5F-1FBF-44F4-8C42-07CD2E953A00}">
      <dsp:nvSpPr>
        <dsp:cNvPr id="0" name=""/>
        <dsp:cNvSpPr/>
      </dsp:nvSpPr>
      <dsp:spPr>
        <a:xfrm>
          <a:off x="0" y="495382"/>
          <a:ext cx="6506304" cy="2466450"/>
        </a:xfrm>
        <a:prstGeom prst="rect">
          <a:avLst/>
        </a:prstGeom>
        <a:noFill/>
        <a:ln w="34925" cap="flat" cmpd="sng" algn="in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604012" rIns="504961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BE" sz="2900" kern="1200"/>
            <a:t>Python webserver with bottle library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BE" sz="2900" kern="1200"/>
            <a:t>Connect on PC IP address</a:t>
          </a:r>
          <a:endParaRPr lang="en-US" sz="2900" kern="120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BE" sz="2900" kern="1200"/>
            <a:t>Upload or take picture</a:t>
          </a:r>
          <a:endParaRPr lang="en-US" sz="2900" kern="1200"/>
        </a:p>
      </dsp:txBody>
      <dsp:txXfrm>
        <a:off x="0" y="495382"/>
        <a:ext cx="6506304" cy="2466450"/>
      </dsp:txXfrm>
    </dsp:sp>
    <dsp:sp modelId="{A23510B1-751C-452A-8A67-55AE18A8CFAB}">
      <dsp:nvSpPr>
        <dsp:cNvPr id="0" name=""/>
        <dsp:cNvSpPr/>
      </dsp:nvSpPr>
      <dsp:spPr>
        <a:xfrm>
          <a:off x="325315" y="67342"/>
          <a:ext cx="4554412" cy="856080"/>
        </a:xfrm>
        <a:prstGeom prst="roundRect">
          <a:avLst/>
        </a:prstGeom>
        <a:solidFill>
          <a:schemeClr val="tx1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900" kern="1200" dirty="0"/>
            <a:t>How :</a:t>
          </a:r>
          <a:endParaRPr lang="en-US" sz="2900" kern="1200" dirty="0"/>
        </a:p>
      </dsp:txBody>
      <dsp:txXfrm>
        <a:off x="367105" y="109132"/>
        <a:ext cx="4470832" cy="772500"/>
      </dsp:txXfrm>
    </dsp:sp>
    <dsp:sp modelId="{B0BF9F15-2B0F-4145-9762-0C8BE5280F42}">
      <dsp:nvSpPr>
        <dsp:cNvPr id="0" name=""/>
        <dsp:cNvSpPr/>
      </dsp:nvSpPr>
      <dsp:spPr>
        <a:xfrm>
          <a:off x="0" y="3546472"/>
          <a:ext cx="6506304" cy="1964025"/>
        </a:xfrm>
        <a:prstGeom prst="rect">
          <a:avLst/>
        </a:prstGeom>
        <a:noFill/>
        <a:ln w="34925" cap="flat" cmpd="sng" algn="in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604012" rIns="504961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BE" sz="2900" kern="1200" dirty="0"/>
            <a:t>The </a:t>
          </a:r>
          <a:r>
            <a:rPr lang="fr-BE" sz="2900" kern="1200" dirty="0" err="1"/>
            <a:t>detection</a:t>
          </a:r>
          <a:r>
            <a:rPr lang="fr-BE" sz="2900" kern="1200" dirty="0"/>
            <a:t> </a:t>
          </a:r>
          <a:r>
            <a:rPr lang="fr-BE" sz="2900" kern="1200" dirty="0" err="1"/>
            <a:t>works</a:t>
          </a:r>
          <a:r>
            <a:rPr lang="fr-BE" sz="2900" kern="1200" dirty="0"/>
            <a:t> </a:t>
          </a:r>
          <a:r>
            <a:rPr lang="fr-BE" sz="2900" kern="1200" dirty="0" err="1"/>
            <a:t>better</a:t>
          </a:r>
          <a:r>
            <a:rPr lang="fr-BE" sz="2900" kern="1200" dirty="0"/>
            <a:t> due to </a:t>
          </a:r>
          <a:r>
            <a:rPr lang="fr-BE" sz="2900" kern="1200" dirty="0" err="1"/>
            <a:t>quality</a:t>
          </a:r>
          <a:r>
            <a:rPr lang="fr-BE" sz="2900" kern="1200" dirty="0"/>
            <a:t> and </a:t>
          </a:r>
          <a:r>
            <a:rPr lang="fr-BE" sz="2900" kern="1200" dirty="0" err="1"/>
            <a:t>proximity</a:t>
          </a:r>
          <a:r>
            <a:rPr lang="fr-BE" sz="2900" kern="1200" dirty="0"/>
            <a:t> </a:t>
          </a:r>
          <a:r>
            <a:rPr lang="fr-BE" sz="2900" kern="1200" dirty="0" err="1"/>
            <a:t>with</a:t>
          </a:r>
          <a:r>
            <a:rPr lang="fr-BE" sz="2900" kern="1200" dirty="0"/>
            <a:t> the camera</a:t>
          </a:r>
          <a:endParaRPr lang="en-US" sz="2900" kern="1200" dirty="0"/>
        </a:p>
      </dsp:txBody>
      <dsp:txXfrm>
        <a:off x="0" y="3546472"/>
        <a:ext cx="6506304" cy="1964025"/>
      </dsp:txXfrm>
    </dsp:sp>
    <dsp:sp modelId="{8F18DCF0-26D4-451D-B877-DBF2C0E632B2}">
      <dsp:nvSpPr>
        <dsp:cNvPr id="0" name=""/>
        <dsp:cNvSpPr/>
      </dsp:nvSpPr>
      <dsp:spPr>
        <a:xfrm>
          <a:off x="325315" y="3118432"/>
          <a:ext cx="4554412" cy="856080"/>
        </a:xfrm>
        <a:prstGeom prst="roundRect">
          <a:avLst/>
        </a:prstGeom>
        <a:solidFill>
          <a:schemeClr val="tx1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BE" sz="2900" kern="1200" dirty="0"/>
            <a:t>Wat </a:t>
          </a:r>
          <a:r>
            <a:rPr lang="fr-BE" sz="2900" kern="1200" dirty="0" err="1"/>
            <a:t>we</a:t>
          </a:r>
          <a:r>
            <a:rPr lang="fr-BE" sz="2900" kern="1200" dirty="0"/>
            <a:t> </a:t>
          </a:r>
          <a:r>
            <a:rPr lang="fr-BE" sz="2900" kern="1200" dirty="0" err="1"/>
            <a:t>discoverd</a:t>
          </a:r>
          <a:r>
            <a:rPr lang="fr-BE" sz="2900" kern="1200" dirty="0"/>
            <a:t> :</a:t>
          </a:r>
          <a:endParaRPr lang="en-US" sz="2900" kern="1200" dirty="0"/>
        </a:p>
      </dsp:txBody>
      <dsp:txXfrm>
        <a:off x="367105" y="3160222"/>
        <a:ext cx="4470832" cy="7725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C4BBEB-1F6F-4F81-BB90-8E3179BA2119}">
      <dsp:nvSpPr>
        <dsp:cNvPr id="0" name=""/>
        <dsp:cNvSpPr/>
      </dsp:nvSpPr>
      <dsp:spPr>
        <a:xfrm>
          <a:off x="537190" y="373200"/>
          <a:ext cx="1612687" cy="16126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223B38-D162-48FC-8FCB-ED593E106CDE}">
      <dsp:nvSpPr>
        <dsp:cNvPr id="0" name=""/>
        <dsp:cNvSpPr/>
      </dsp:nvSpPr>
      <dsp:spPr>
        <a:xfrm>
          <a:off x="880878" y="716887"/>
          <a:ext cx="925312" cy="9253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B0B67C-0979-419C-9528-6E75A38FB2C6}">
      <dsp:nvSpPr>
        <dsp:cNvPr id="0" name=""/>
        <dsp:cNvSpPr/>
      </dsp:nvSpPr>
      <dsp:spPr>
        <a:xfrm>
          <a:off x="21659" y="2488200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BE" sz="2500" kern="1200" baseline="0" dirty="0"/>
            <a:t>Code </a:t>
          </a:r>
          <a:r>
            <a:rPr lang="fr-BE" sz="2500" kern="1200" baseline="0" dirty="0" err="1"/>
            <a:t>presentation</a:t>
          </a:r>
          <a:r>
            <a:rPr lang="fr-BE" sz="2500" kern="1200" baseline="0" dirty="0"/>
            <a:t> </a:t>
          </a:r>
          <a:endParaRPr lang="en-US" sz="2500" kern="1200" dirty="0"/>
        </a:p>
      </dsp:txBody>
      <dsp:txXfrm>
        <a:off x="21659" y="2488200"/>
        <a:ext cx="2643750" cy="720000"/>
      </dsp:txXfrm>
    </dsp:sp>
    <dsp:sp modelId="{3BF5C95E-E5FB-4421-BBFF-FB9C42A54E6F}">
      <dsp:nvSpPr>
        <dsp:cNvPr id="0" name=""/>
        <dsp:cNvSpPr/>
      </dsp:nvSpPr>
      <dsp:spPr>
        <a:xfrm>
          <a:off x="3643596" y="373200"/>
          <a:ext cx="1612687" cy="16126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A25EF1-DFB2-4D64-BEEE-11539A2B5683}">
      <dsp:nvSpPr>
        <dsp:cNvPr id="0" name=""/>
        <dsp:cNvSpPr/>
      </dsp:nvSpPr>
      <dsp:spPr>
        <a:xfrm>
          <a:off x="3987284" y="716887"/>
          <a:ext cx="925312" cy="925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188F7D-50B6-4006-BC36-74875C1D9C0C}">
      <dsp:nvSpPr>
        <dsp:cNvPr id="0" name=""/>
        <dsp:cNvSpPr/>
      </dsp:nvSpPr>
      <dsp:spPr>
        <a:xfrm>
          <a:off x="3128065" y="2488200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BE" sz="2500" kern="1200" baseline="0"/>
            <a:t>Demo</a:t>
          </a:r>
          <a:endParaRPr lang="en-US" sz="2500" kern="1200"/>
        </a:p>
      </dsp:txBody>
      <dsp:txXfrm>
        <a:off x="3128065" y="2488200"/>
        <a:ext cx="264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2130969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99503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31403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3092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8881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1548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36758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19778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86143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19028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91933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EA7A4FE-89FA-41D4-A834-B8693C8FD224}" type="datetimeFigureOut">
              <a:rPr lang="fr-BE" smtClean="0"/>
              <a:t>11-01-22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71B8FDF-59A9-4554-B175-869102A39B00}" type="slidenum">
              <a:rPr lang="fr-BE" smtClean="0"/>
              <a:t>‹#›</a:t>
            </a:fld>
            <a:endParaRPr lang="fr-BE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20160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oRFbl-GKGY" TargetMode="External"/><Relationship Id="rId2" Type="http://schemas.openxmlformats.org/officeDocument/2006/relationships/hyperlink" Target="https://docs.opencv.org/3.4/db/d28/tutorial_cascade_classifier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G1Uhs6NVi-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diagramLayout" Target="../diagrams/layout2.xml"/><Relationship Id="rId7" Type="http://schemas.openxmlformats.org/officeDocument/2006/relationships/image" Target="../media/image12.em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818BDC-22DF-4B23-97C9-3170636A4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picture of the brain made up of patterns">
            <a:extLst>
              <a:ext uri="{FF2B5EF4-FFF2-40B4-BE49-F238E27FC236}">
                <a16:creationId xmlns:a16="http://schemas.microsoft.com/office/drawing/2014/main" id="{20925FDE-B4DB-493D-B57E-7B0E02BB7C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60" r="20594" b="1"/>
          <a:stretch/>
        </p:blipFill>
        <p:spPr>
          <a:xfrm>
            <a:off x="20" y="10"/>
            <a:ext cx="4966232" cy="6857990"/>
          </a:xfrm>
          <a:prstGeom prst="rect">
            <a:avLst/>
          </a:prstGeom>
        </p:spPr>
      </p:pic>
      <p:sp>
        <p:nvSpPr>
          <p:cNvPr id="11" name="Freeform 6">
            <a:extLst>
              <a:ext uri="{FF2B5EF4-FFF2-40B4-BE49-F238E27FC236}">
                <a16:creationId xmlns:a16="http://schemas.microsoft.com/office/drawing/2014/main" id="{8776F0F0-F360-4680-8914-892D1E570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5930-32BA-4015-BA82-6D0C1B651D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8004" y="1480930"/>
            <a:ext cx="5607908" cy="3254321"/>
          </a:xfrm>
        </p:spPr>
        <p:txBody>
          <a:bodyPr>
            <a:normAutofit/>
          </a:bodyPr>
          <a:lstStyle/>
          <a:p>
            <a:pPr algn="l"/>
            <a:r>
              <a:rPr lang="fr-BE" sz="5400" dirty="0" err="1"/>
              <a:t>A</a:t>
            </a:r>
            <a:r>
              <a:rPr lang="fr-BE" sz="5400" dirty="0" err="1">
                <a:effectLst/>
                <a:latin typeface="Arial" panose="020B0604020202020204" pitchFamily="34" charset="0"/>
              </a:rPr>
              <a:t>rtificial</a:t>
            </a:r>
            <a:r>
              <a:rPr lang="fr-BE" sz="5400" dirty="0">
                <a:effectLst/>
                <a:latin typeface="Arial" panose="020B0604020202020204" pitchFamily="34" charset="0"/>
              </a:rPr>
              <a:t> Intelligence Project</a:t>
            </a:r>
            <a:endParaRPr lang="fr-BE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108C86-0287-4E77-8F7F-F76B8CA54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8006" y="4804850"/>
            <a:ext cx="5607906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fr-BE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</a:rPr>
              <a:t>Martin Sing 1611</a:t>
            </a:r>
            <a:endParaRPr lang="fr-BE" dirty="0">
              <a:solidFill>
                <a:schemeClr val="tx1">
                  <a:lumMod val="95000"/>
                </a:schemeClr>
              </a:solidFill>
            </a:endParaRPr>
          </a:p>
          <a:p>
            <a:pPr algn="l">
              <a:spcAft>
                <a:spcPts val="600"/>
              </a:spcAft>
            </a:pPr>
            <a:r>
              <a:rPr lang="fr-BE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Thomas Vandermeersch 17030 </a:t>
            </a:r>
          </a:p>
        </p:txBody>
      </p:sp>
    </p:spTree>
    <p:extLst>
      <p:ext uri="{BB962C8B-B14F-4D97-AF65-F5344CB8AC3E}">
        <p14:creationId xmlns:p14="http://schemas.microsoft.com/office/powerpoint/2010/main" val="3726696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!! Title 1">
            <a:extLst>
              <a:ext uri="{FF2B5EF4-FFF2-40B4-BE49-F238E27FC236}">
                <a16:creationId xmlns:a16="http://schemas.microsoft.com/office/drawing/2014/main" id="{0F4E8634-F1CD-4BD6-9C1E-BBB0F138E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fr-BE" dirty="0"/>
              <a:t>The app runs on a phone : BYPASS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849081DC-FD55-4B3F-85F7-7DB665D34B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683905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23976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7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4" descr="Computer script on a screen">
            <a:extLst>
              <a:ext uri="{FF2B5EF4-FFF2-40B4-BE49-F238E27FC236}">
                <a16:creationId xmlns:a16="http://schemas.microsoft.com/office/drawing/2014/main" id="{612DB544-22BF-483A-96DA-92EE5981FB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0" r="47924" b="-1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881D8E2C-2E9C-4C41-ADC3-31D2B4E8B25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5564568"/>
              </p:ext>
            </p:extLst>
          </p:nvPr>
        </p:nvGraphicFramePr>
        <p:xfrm>
          <a:off x="784743" y="2286000"/>
          <a:ext cx="5793475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91984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9B738-16F2-4EDA-94CE-1D98E60D5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19E49B3-517C-4CA8-8729-6D277661E4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9806382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88266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F9925-0D20-48C2-9D2A-93E4CA3E1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/>
              <a:t>Credits</a:t>
            </a:r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C9658-4D7C-4A3A-804B-EBC5C86B9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2"/>
              </a:rPr>
              <a:t>https://docs.opencv.org/3.4/db/d28/tutorial_cascade_classifier.html</a:t>
            </a:r>
            <a:endParaRPr lang="pt-BR" dirty="0"/>
          </a:p>
          <a:p>
            <a:r>
              <a:rPr lang="pt-BR" dirty="0">
                <a:hlinkClick r:id="rId3"/>
              </a:rPr>
              <a:t>https://www.youtube.com/watch?v=voRFbl-GKGY</a:t>
            </a:r>
            <a:endParaRPr lang="pt-BR" dirty="0"/>
          </a:p>
          <a:p>
            <a:r>
              <a:rPr lang="pt-BR" dirty="0">
                <a:hlinkClick r:id="rId4"/>
              </a:rPr>
              <a:t>https://www.youtube.com/watch?v=G1Uhs6NVi-M</a:t>
            </a:r>
            <a:endParaRPr lang="pt-BR" dirty="0"/>
          </a:p>
          <a:p>
            <a:pPr marL="0" indent="0">
              <a:buNone/>
            </a:pP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190308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6AC0D-EAA2-4A31-BCA7-AE4BFF1A8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fr-BE" dirty="0"/>
              <a:t>Introduction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5465DAC-97E0-4EB8-948B-F0A0D6D449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9678801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99537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B3D7AC-8BDC-433C-A646-10D4376A3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fr-BE" dirty="0"/>
              <a:t>Face </a:t>
            </a:r>
            <a:r>
              <a:rPr lang="fr-BE" dirty="0" err="1"/>
              <a:t>Detection</a:t>
            </a:r>
            <a:r>
              <a:rPr lang="fr-BE" dirty="0"/>
              <a:t> </a:t>
            </a:r>
            <a:r>
              <a:rPr lang="fr-BE" dirty="0" err="1"/>
              <a:t>with</a:t>
            </a:r>
            <a:r>
              <a:rPr lang="fr-BE" dirty="0"/>
              <a:t> </a:t>
            </a:r>
            <a:r>
              <a:rPr lang="fr-BE" dirty="0" err="1"/>
              <a:t>HaarCascade</a:t>
            </a:r>
            <a:endParaRPr lang="fr-BE" dirty="0"/>
          </a:p>
        </p:txBody>
      </p:sp>
      <p:graphicFrame>
        <p:nvGraphicFramePr>
          <p:cNvPr id="22" name="Content Placeholder 5">
            <a:extLst>
              <a:ext uri="{FF2B5EF4-FFF2-40B4-BE49-F238E27FC236}">
                <a16:creationId xmlns:a16="http://schemas.microsoft.com/office/drawing/2014/main" id="{E0EFF8E6-BD21-41BC-83F3-24F2D77C080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84743" y="2286000"/>
          <a:ext cx="5793475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A51FFC-26FD-4CBA-BB86-13F120C351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94914" y="307565"/>
            <a:ext cx="3214429" cy="27051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58AC11-7674-4D98-9C85-E86795BAF69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37090" y="3652946"/>
            <a:ext cx="3730079" cy="2418075"/>
          </a:xfrm>
          <a:prstGeom prst="rect">
            <a:avLst/>
          </a:prstGeom>
          <a:ln>
            <a:noFill/>
          </a:ln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5E2AAC4-2CC4-479A-8F98-969961325130}"/>
              </a:ext>
            </a:extLst>
          </p:cNvPr>
          <p:cNvSpPr txBox="1"/>
          <p:nvPr/>
        </p:nvSpPr>
        <p:spPr>
          <a:xfrm>
            <a:off x="8417704" y="3046425"/>
            <a:ext cx="29630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1100" dirty="0" err="1"/>
              <a:t>Haar</a:t>
            </a:r>
            <a:r>
              <a:rPr lang="fr-BE" sz="1100" dirty="0"/>
              <a:t> </a:t>
            </a:r>
            <a:r>
              <a:rPr lang="fr-BE" sz="1100" dirty="0" err="1"/>
              <a:t>features</a:t>
            </a:r>
            <a:endParaRPr lang="fr-BE" sz="1100" dirty="0"/>
          </a:p>
        </p:txBody>
      </p:sp>
    </p:spTree>
    <p:extLst>
      <p:ext uri="{BB962C8B-B14F-4D97-AF65-F5344CB8AC3E}">
        <p14:creationId xmlns:p14="http://schemas.microsoft.com/office/powerpoint/2010/main" val="18343329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F3A35-37AE-4EC6-88C1-0B84216F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fr-BE"/>
              <a:t>Mood Detection</a:t>
            </a:r>
            <a:endParaRPr lang="fr-B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416449-3401-4BF0-BEBC-44FE5C33E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641" y="2588185"/>
            <a:ext cx="5105445" cy="3066717"/>
          </a:xfrm>
          <a:prstGeom prst="rect">
            <a:avLst/>
          </a:prstGeom>
        </p:spPr>
      </p:pic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D4E92915-0DB5-4FBE-AD29-316A8B5F72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5554621"/>
              </p:ext>
            </p:extLst>
          </p:nvPr>
        </p:nvGraphicFramePr>
        <p:xfrm>
          <a:off x="1023562" y="2286000"/>
          <a:ext cx="5072437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572355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E19BE-022C-416D-89CE-87DA6A07B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fr-BE"/>
              <a:t>Train the model</a:t>
            </a:r>
            <a:endParaRPr lang="fr-B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59DDB04-E37B-4B42-B225-F1D5E3BA6C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373837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89593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63909A-FB23-4872-ADE5-C5FB7B0C1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cap="all"/>
              <a:t>Superpose an emoji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7BAC4-CB4F-49A8-849C-7EAE74F36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4186" y="4436462"/>
            <a:ext cx="3355942" cy="179465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300" dirty="0"/>
              <a:t>The detected mood allows us to add the corresponding emoji on the camera live feed</a:t>
            </a:r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1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CABD64-8190-45B5-ABD0-1FB5874C4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023" y="1776936"/>
            <a:ext cx="5659222" cy="350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799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E716E-4B56-43B4-B66A-EB3CB776C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Upgrade 1 </a:t>
            </a:r>
            <a:r>
              <a:rPr lang="fr-BE" dirty="0"/>
              <a:t>:</a:t>
            </a:r>
            <a:r>
              <a:rPr lang="en-US" dirty="0"/>
              <a:t> Face orientation</a:t>
            </a:r>
            <a:endParaRPr lang="fr-BE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6F75F14-FD52-4BE6-9826-18C4ECBE94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2600577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634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E716E-4B56-43B4-B66A-EB3CB776C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Upgrade 2 </a:t>
            </a:r>
            <a:r>
              <a:rPr lang="fr-BE" dirty="0"/>
              <a:t>:</a:t>
            </a:r>
            <a:r>
              <a:rPr lang="en-US" dirty="0"/>
              <a:t> Masked people</a:t>
            </a:r>
            <a:endParaRPr lang="fr-B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6F75F14-FD52-4BE6-9826-18C4ECBE94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0678496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10662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!! Title 1">
            <a:extLst>
              <a:ext uri="{FF2B5EF4-FFF2-40B4-BE49-F238E27FC236}">
                <a16:creationId xmlns:a16="http://schemas.microsoft.com/office/drawing/2014/main" id="{C51E716E-4B56-43B4-B66A-EB3CB776C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299579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Upgrade 3 </a:t>
            </a:r>
            <a:r>
              <a:rPr lang="fr-BE" dirty="0"/>
              <a:t>:</a:t>
            </a:r>
            <a:r>
              <a:rPr lang="en-US" dirty="0"/>
              <a:t> The </a:t>
            </a:r>
            <a:r>
              <a:rPr lang="fr-BE" dirty="0"/>
              <a:t>app runs on a phone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6F75F14-FD52-4BE6-9826-18C4ECBE94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734711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27632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tf34357615_win32</Template>
  <TotalTime>0</TotalTime>
  <Words>339</Words>
  <Application>Microsoft Office PowerPoint</Application>
  <PresentationFormat>Widescreen</PresentationFormat>
  <Paragraphs>59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Franklin Gothic Book</vt:lpstr>
      <vt:lpstr>Crop</vt:lpstr>
      <vt:lpstr>Artificial Intelligence Project</vt:lpstr>
      <vt:lpstr>Introduction</vt:lpstr>
      <vt:lpstr>Face Detection with HaarCascade</vt:lpstr>
      <vt:lpstr>Mood Detection</vt:lpstr>
      <vt:lpstr>Train the model</vt:lpstr>
      <vt:lpstr>Superpose an emoji</vt:lpstr>
      <vt:lpstr>Upgrade 1 : Face orientation</vt:lpstr>
      <vt:lpstr>Upgrade 2 : Masked people</vt:lpstr>
      <vt:lpstr>Upgrade 3 : The app runs on a phone</vt:lpstr>
      <vt:lpstr>The app runs on a phone : BYPASS</vt:lpstr>
      <vt:lpstr>PowerPoint Presentation</vt:lpstr>
      <vt:lpstr>Conclusion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 Project</dc:title>
  <dc:creator>Martin Sing</dc:creator>
  <cp:lastModifiedBy>Martin Sing</cp:lastModifiedBy>
  <cp:revision>10</cp:revision>
  <dcterms:created xsi:type="dcterms:W3CDTF">2022-01-11T13:50:42Z</dcterms:created>
  <dcterms:modified xsi:type="dcterms:W3CDTF">2022-01-11T15:55:19Z</dcterms:modified>
</cp:coreProperties>
</file>

<file path=docProps/thumbnail.jpeg>
</file>